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3"/>
  </p:notesMasterIdLst>
  <p:sldIdLst>
    <p:sldId id="1405" r:id="rId5"/>
    <p:sldId id="259" r:id="rId6"/>
    <p:sldId id="258" r:id="rId7"/>
    <p:sldId id="261" r:id="rId8"/>
    <p:sldId id="262" r:id="rId9"/>
    <p:sldId id="267" r:id="rId10"/>
    <p:sldId id="268" r:id="rId11"/>
    <p:sldId id="270" r:id="rId12"/>
    <p:sldId id="271" r:id="rId13"/>
    <p:sldId id="272" r:id="rId14"/>
    <p:sldId id="273" r:id="rId15"/>
    <p:sldId id="274" r:id="rId16"/>
    <p:sldId id="276" r:id="rId17"/>
    <p:sldId id="279" r:id="rId18"/>
    <p:sldId id="280" r:id="rId19"/>
    <p:sldId id="285" r:id="rId20"/>
    <p:sldId id="286" r:id="rId21"/>
    <p:sldId id="283" r:id="rId22"/>
  </p:sldIdLst>
  <p:sldSz cx="18288000" cy="10287000"/>
  <p:notesSz cx="6858000" cy="9144000"/>
  <p:embeddedFontLst>
    <p:embeddedFont>
      <p:font typeface="Brittany" panose="020B0604020202020204" charset="0"/>
      <p:regular r:id="rId24"/>
    </p:embeddedFont>
    <p:embeddedFont>
      <p:font typeface="Oswald" panose="00000500000000000000" pitchFamily="2" charset="0"/>
      <p:regular r:id="rId25"/>
      <p:bold r:id="rId26"/>
    </p:embeddedFont>
    <p:embeddedFont>
      <p:font typeface="Oswald Bold" panose="00000800000000000000" charset="0"/>
      <p:regular r:id="rId27"/>
    </p:embeddedFont>
    <p:embeddedFont>
      <p:font typeface="Prompt" panose="00000500000000000000" pitchFamily="2" charset="-34"/>
      <p:regular r:id="rId28"/>
      <p:bold r:id="rId29"/>
      <p:italic r:id="rId30"/>
      <p:boldItalic r:id="rId31"/>
    </p:embeddedFont>
    <p:embeddedFont>
      <p:font typeface="Prompt Bold" panose="00000800000000000000" charset="-34"/>
      <p:regular r:id="rId32"/>
      <p:bold r:id="rId33"/>
      <p:boldItalic r:id="rId34"/>
    </p:embeddedFont>
    <p:embeddedFont>
      <p:font typeface="Prompt Bold Italics" panose="020B0604020202020204" charset="-34"/>
      <p:regular r:id="rId35"/>
    </p:embeddedFont>
    <p:embeddedFont>
      <p:font typeface="Prompt Ultra-Bold" panose="020B0604020202020204" charset="-34"/>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DC1DF3-31A6-487C-AC09-7BA30C3684EA}" v="9" dt="2025-09-16T20:14:14.6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11.fntdata"/><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l Jennifer" userId="bc41f5d2-f00c-4ec6-bebc-6995702987bb" providerId="ADAL" clId="{1EDC1DF3-31A6-487C-AC09-7BA30C3684EA}"/>
    <pc:docChg chg="undo custSel addSld delSld modSld sldOrd">
      <pc:chgData name="Gil Jennifer" userId="bc41f5d2-f00c-4ec6-bebc-6995702987bb" providerId="ADAL" clId="{1EDC1DF3-31A6-487C-AC09-7BA30C3684EA}" dt="2025-09-16T21:44:05.047" v="2083" actId="255"/>
      <pc:docMkLst>
        <pc:docMk/>
      </pc:docMkLst>
      <pc:sldChg chg="del">
        <pc:chgData name="Gil Jennifer" userId="bc41f5d2-f00c-4ec6-bebc-6995702987bb" providerId="ADAL" clId="{1EDC1DF3-31A6-487C-AC09-7BA30C3684EA}" dt="2025-09-16T20:11:43.699" v="1759" actId="47"/>
        <pc:sldMkLst>
          <pc:docMk/>
          <pc:sldMk cId="0" sldId="256"/>
        </pc:sldMkLst>
      </pc:sldChg>
      <pc:sldChg chg="del">
        <pc:chgData name="Gil Jennifer" userId="bc41f5d2-f00c-4ec6-bebc-6995702987bb" providerId="ADAL" clId="{1EDC1DF3-31A6-487C-AC09-7BA30C3684EA}" dt="2025-09-16T18:44:01.019" v="0" actId="47"/>
        <pc:sldMkLst>
          <pc:docMk/>
          <pc:sldMk cId="0" sldId="257"/>
        </pc:sldMkLst>
      </pc:sldChg>
      <pc:sldChg chg="addSp delSp modSp mod">
        <pc:chgData name="Gil Jennifer" userId="bc41f5d2-f00c-4ec6-bebc-6995702987bb" providerId="ADAL" clId="{1EDC1DF3-31A6-487C-AC09-7BA30C3684EA}" dt="2025-09-16T18:44:46.318" v="3" actId="1076"/>
        <pc:sldMkLst>
          <pc:docMk/>
          <pc:sldMk cId="0" sldId="258"/>
        </pc:sldMkLst>
        <pc:spChg chg="del">
          <ac:chgData name="Gil Jennifer" userId="bc41f5d2-f00c-4ec6-bebc-6995702987bb" providerId="ADAL" clId="{1EDC1DF3-31A6-487C-AC09-7BA30C3684EA}" dt="2025-09-16T18:44:31.175" v="1" actId="478"/>
          <ac:spMkLst>
            <pc:docMk/>
            <pc:sldMk cId="0" sldId="258"/>
            <ac:spMk id="7" creationId="{00000000-0000-0000-0000-000000000000}"/>
          </ac:spMkLst>
        </pc:spChg>
        <pc:picChg chg="add mod">
          <ac:chgData name="Gil Jennifer" userId="bc41f5d2-f00c-4ec6-bebc-6995702987bb" providerId="ADAL" clId="{1EDC1DF3-31A6-487C-AC09-7BA30C3684EA}" dt="2025-09-16T18:44:46.318" v="3" actId="1076"/>
          <ac:picMkLst>
            <pc:docMk/>
            <pc:sldMk cId="0" sldId="258"/>
            <ac:picMk id="11" creationId="{F954A553-CA0E-7AEF-F202-F25544B1544A}"/>
          </ac:picMkLst>
        </pc:picChg>
      </pc:sldChg>
      <pc:sldChg chg="delSp modSp mod ord">
        <pc:chgData name="Gil Jennifer" userId="bc41f5d2-f00c-4ec6-bebc-6995702987bb" providerId="ADAL" clId="{1EDC1DF3-31A6-487C-AC09-7BA30C3684EA}" dt="2025-09-16T21:44:05.047" v="2083" actId="255"/>
        <pc:sldMkLst>
          <pc:docMk/>
          <pc:sldMk cId="0" sldId="259"/>
        </pc:sldMkLst>
        <pc:spChg chg="mod">
          <ac:chgData name="Gil Jennifer" userId="bc41f5d2-f00c-4ec6-bebc-6995702987bb" providerId="ADAL" clId="{1EDC1DF3-31A6-487C-AC09-7BA30C3684EA}" dt="2025-09-16T21:43:56.701" v="2082" actId="1076"/>
          <ac:spMkLst>
            <pc:docMk/>
            <pc:sldMk cId="0" sldId="259"/>
            <ac:spMk id="2" creationId="{00000000-0000-0000-0000-000000000000}"/>
          </ac:spMkLst>
        </pc:spChg>
        <pc:spChg chg="mod">
          <ac:chgData name="Gil Jennifer" userId="bc41f5d2-f00c-4ec6-bebc-6995702987bb" providerId="ADAL" clId="{1EDC1DF3-31A6-487C-AC09-7BA30C3684EA}" dt="2025-09-16T21:44:05.047" v="2083" actId="255"/>
          <ac:spMkLst>
            <pc:docMk/>
            <pc:sldMk cId="0" sldId="259"/>
            <ac:spMk id="6" creationId="{00000000-0000-0000-0000-000000000000}"/>
          </ac:spMkLst>
        </pc:spChg>
        <pc:spChg chg="del mod">
          <ac:chgData name="Gil Jennifer" userId="bc41f5d2-f00c-4ec6-bebc-6995702987bb" providerId="ADAL" clId="{1EDC1DF3-31A6-487C-AC09-7BA30C3684EA}" dt="2025-09-16T20:14:34.631" v="1766" actId="478"/>
          <ac:spMkLst>
            <pc:docMk/>
            <pc:sldMk cId="0" sldId="259"/>
            <ac:spMk id="7" creationId="{00000000-0000-0000-0000-000000000000}"/>
          </ac:spMkLst>
        </pc:spChg>
      </pc:sldChg>
      <pc:sldChg chg="del">
        <pc:chgData name="Gil Jennifer" userId="bc41f5d2-f00c-4ec6-bebc-6995702987bb" providerId="ADAL" clId="{1EDC1DF3-31A6-487C-AC09-7BA30C3684EA}" dt="2025-09-16T18:46:15.038" v="132" actId="47"/>
        <pc:sldMkLst>
          <pc:docMk/>
          <pc:sldMk cId="0" sldId="260"/>
        </pc:sldMkLst>
      </pc:sldChg>
      <pc:sldChg chg="delSp modSp mod">
        <pc:chgData name="Gil Jennifer" userId="bc41f5d2-f00c-4ec6-bebc-6995702987bb" providerId="ADAL" clId="{1EDC1DF3-31A6-487C-AC09-7BA30C3684EA}" dt="2025-09-16T18:46:31.869" v="158" actId="20577"/>
        <pc:sldMkLst>
          <pc:docMk/>
          <pc:sldMk cId="0" sldId="261"/>
        </pc:sldMkLst>
        <pc:spChg chg="del">
          <ac:chgData name="Gil Jennifer" userId="bc41f5d2-f00c-4ec6-bebc-6995702987bb" providerId="ADAL" clId="{1EDC1DF3-31A6-487C-AC09-7BA30C3684EA}" dt="2025-09-16T18:46:21.329" v="133" actId="478"/>
          <ac:spMkLst>
            <pc:docMk/>
            <pc:sldMk cId="0" sldId="261"/>
            <ac:spMk id="8" creationId="{00000000-0000-0000-0000-000000000000}"/>
          </ac:spMkLst>
        </pc:spChg>
        <pc:spChg chg="mod">
          <ac:chgData name="Gil Jennifer" userId="bc41f5d2-f00c-4ec6-bebc-6995702987bb" providerId="ADAL" clId="{1EDC1DF3-31A6-487C-AC09-7BA30C3684EA}" dt="2025-09-16T18:46:31.869" v="158" actId="20577"/>
          <ac:spMkLst>
            <pc:docMk/>
            <pc:sldMk cId="0" sldId="261"/>
            <ac:spMk id="13" creationId="{00000000-0000-0000-0000-000000000000}"/>
          </ac:spMkLst>
        </pc:spChg>
      </pc:sldChg>
      <pc:sldChg chg="addSp delSp modSp mod">
        <pc:chgData name="Gil Jennifer" userId="bc41f5d2-f00c-4ec6-bebc-6995702987bb" providerId="ADAL" clId="{1EDC1DF3-31A6-487C-AC09-7BA30C3684EA}" dt="2025-09-16T18:47:14.181" v="163" actId="1440"/>
        <pc:sldMkLst>
          <pc:docMk/>
          <pc:sldMk cId="0" sldId="262"/>
        </pc:sldMkLst>
        <pc:spChg chg="del">
          <ac:chgData name="Gil Jennifer" userId="bc41f5d2-f00c-4ec6-bebc-6995702987bb" providerId="ADAL" clId="{1EDC1DF3-31A6-487C-AC09-7BA30C3684EA}" dt="2025-09-16T18:46:49.989" v="160" actId="478"/>
          <ac:spMkLst>
            <pc:docMk/>
            <pc:sldMk cId="0" sldId="262"/>
            <ac:spMk id="3" creationId="{00000000-0000-0000-0000-000000000000}"/>
          </ac:spMkLst>
        </pc:spChg>
        <pc:spChg chg="del">
          <ac:chgData name="Gil Jennifer" userId="bc41f5d2-f00c-4ec6-bebc-6995702987bb" providerId="ADAL" clId="{1EDC1DF3-31A6-487C-AC09-7BA30C3684EA}" dt="2025-09-16T18:46:45.192" v="159" actId="478"/>
          <ac:spMkLst>
            <pc:docMk/>
            <pc:sldMk cId="0" sldId="262"/>
            <ac:spMk id="5" creationId="{00000000-0000-0000-0000-000000000000}"/>
          </ac:spMkLst>
        </pc:spChg>
        <pc:picChg chg="add mod">
          <ac:chgData name="Gil Jennifer" userId="bc41f5d2-f00c-4ec6-bebc-6995702987bb" providerId="ADAL" clId="{1EDC1DF3-31A6-487C-AC09-7BA30C3684EA}" dt="2025-09-16T18:47:14.181" v="163" actId="1440"/>
          <ac:picMkLst>
            <pc:docMk/>
            <pc:sldMk cId="0" sldId="262"/>
            <ac:picMk id="7" creationId="{596538A7-75B8-DAB1-A496-E7C1D6CB24D5}"/>
          </ac:picMkLst>
        </pc:picChg>
      </pc:sldChg>
      <pc:sldChg chg="del">
        <pc:chgData name="Gil Jennifer" userId="bc41f5d2-f00c-4ec6-bebc-6995702987bb" providerId="ADAL" clId="{1EDC1DF3-31A6-487C-AC09-7BA30C3684EA}" dt="2025-09-16T18:47:18.410" v="164" actId="47"/>
        <pc:sldMkLst>
          <pc:docMk/>
          <pc:sldMk cId="0" sldId="263"/>
        </pc:sldMkLst>
      </pc:sldChg>
      <pc:sldChg chg="del">
        <pc:chgData name="Gil Jennifer" userId="bc41f5d2-f00c-4ec6-bebc-6995702987bb" providerId="ADAL" clId="{1EDC1DF3-31A6-487C-AC09-7BA30C3684EA}" dt="2025-09-16T18:47:19.892" v="165" actId="47"/>
        <pc:sldMkLst>
          <pc:docMk/>
          <pc:sldMk cId="0" sldId="264"/>
        </pc:sldMkLst>
      </pc:sldChg>
      <pc:sldChg chg="del">
        <pc:chgData name="Gil Jennifer" userId="bc41f5d2-f00c-4ec6-bebc-6995702987bb" providerId="ADAL" clId="{1EDC1DF3-31A6-487C-AC09-7BA30C3684EA}" dt="2025-09-16T18:47:20.856" v="166" actId="47"/>
        <pc:sldMkLst>
          <pc:docMk/>
          <pc:sldMk cId="0" sldId="265"/>
        </pc:sldMkLst>
      </pc:sldChg>
      <pc:sldChg chg="del">
        <pc:chgData name="Gil Jennifer" userId="bc41f5d2-f00c-4ec6-bebc-6995702987bb" providerId="ADAL" clId="{1EDC1DF3-31A6-487C-AC09-7BA30C3684EA}" dt="2025-09-16T18:47:22.546" v="167" actId="47"/>
        <pc:sldMkLst>
          <pc:docMk/>
          <pc:sldMk cId="0" sldId="266"/>
        </pc:sldMkLst>
      </pc:sldChg>
      <pc:sldChg chg="delSp mod">
        <pc:chgData name="Gil Jennifer" userId="bc41f5d2-f00c-4ec6-bebc-6995702987bb" providerId="ADAL" clId="{1EDC1DF3-31A6-487C-AC09-7BA30C3684EA}" dt="2025-09-16T18:47:25.896" v="168" actId="478"/>
        <pc:sldMkLst>
          <pc:docMk/>
          <pc:sldMk cId="0" sldId="267"/>
        </pc:sldMkLst>
        <pc:spChg chg="del">
          <ac:chgData name="Gil Jennifer" userId="bc41f5d2-f00c-4ec6-bebc-6995702987bb" providerId="ADAL" clId="{1EDC1DF3-31A6-487C-AC09-7BA30C3684EA}" dt="2025-09-16T18:47:25.896" v="168" actId="478"/>
          <ac:spMkLst>
            <pc:docMk/>
            <pc:sldMk cId="0" sldId="267"/>
            <ac:spMk id="13" creationId="{00000000-0000-0000-0000-000000000000}"/>
          </ac:spMkLst>
        </pc:spChg>
      </pc:sldChg>
      <pc:sldChg chg="delSp modSp mod">
        <pc:chgData name="Gil Jennifer" userId="bc41f5d2-f00c-4ec6-bebc-6995702987bb" providerId="ADAL" clId="{1EDC1DF3-31A6-487C-AC09-7BA30C3684EA}" dt="2025-09-16T19:51:06.069" v="1119" actId="2710"/>
        <pc:sldMkLst>
          <pc:docMk/>
          <pc:sldMk cId="0" sldId="268"/>
        </pc:sldMkLst>
        <pc:spChg chg="del">
          <ac:chgData name="Gil Jennifer" userId="bc41f5d2-f00c-4ec6-bebc-6995702987bb" providerId="ADAL" clId="{1EDC1DF3-31A6-487C-AC09-7BA30C3684EA}" dt="2025-09-16T19:02:37.097" v="1069" actId="478"/>
          <ac:spMkLst>
            <pc:docMk/>
            <pc:sldMk cId="0" sldId="268"/>
            <ac:spMk id="7" creationId="{00000000-0000-0000-0000-000000000000}"/>
          </ac:spMkLst>
        </pc:spChg>
        <pc:spChg chg="del mod">
          <ac:chgData name="Gil Jennifer" userId="bc41f5d2-f00c-4ec6-bebc-6995702987bb" providerId="ADAL" clId="{1EDC1DF3-31A6-487C-AC09-7BA30C3684EA}" dt="2025-09-16T19:49:55.820" v="1108" actId="478"/>
          <ac:spMkLst>
            <pc:docMk/>
            <pc:sldMk cId="0" sldId="268"/>
            <ac:spMk id="8" creationId="{00000000-0000-0000-0000-000000000000}"/>
          </ac:spMkLst>
        </pc:spChg>
        <pc:spChg chg="mod">
          <ac:chgData name="Gil Jennifer" userId="bc41f5d2-f00c-4ec6-bebc-6995702987bb" providerId="ADAL" clId="{1EDC1DF3-31A6-487C-AC09-7BA30C3684EA}" dt="2025-09-16T19:51:06.069" v="1119" actId="2710"/>
          <ac:spMkLst>
            <pc:docMk/>
            <pc:sldMk cId="0" sldId="268"/>
            <ac:spMk id="9" creationId="{00000000-0000-0000-0000-000000000000}"/>
          </ac:spMkLst>
        </pc:spChg>
      </pc:sldChg>
      <pc:sldChg chg="del">
        <pc:chgData name="Gil Jennifer" userId="bc41f5d2-f00c-4ec6-bebc-6995702987bb" providerId="ADAL" clId="{1EDC1DF3-31A6-487C-AC09-7BA30C3684EA}" dt="2025-09-16T19:51:15.628" v="1120" actId="47"/>
        <pc:sldMkLst>
          <pc:docMk/>
          <pc:sldMk cId="0" sldId="269"/>
        </pc:sldMkLst>
      </pc:sldChg>
      <pc:sldChg chg="addSp delSp modSp mod">
        <pc:chgData name="Gil Jennifer" userId="bc41f5d2-f00c-4ec6-bebc-6995702987bb" providerId="ADAL" clId="{1EDC1DF3-31A6-487C-AC09-7BA30C3684EA}" dt="2025-09-16T19:52:50.282" v="1128" actId="1440"/>
        <pc:sldMkLst>
          <pc:docMk/>
          <pc:sldMk cId="0" sldId="270"/>
        </pc:sldMkLst>
        <pc:spChg chg="del">
          <ac:chgData name="Gil Jennifer" userId="bc41f5d2-f00c-4ec6-bebc-6995702987bb" providerId="ADAL" clId="{1EDC1DF3-31A6-487C-AC09-7BA30C3684EA}" dt="2025-09-16T19:51:40.891" v="1122" actId="478"/>
          <ac:spMkLst>
            <pc:docMk/>
            <pc:sldMk cId="0" sldId="270"/>
            <ac:spMk id="11" creationId="{00000000-0000-0000-0000-000000000000}"/>
          </ac:spMkLst>
        </pc:spChg>
        <pc:spChg chg="del">
          <ac:chgData name="Gil Jennifer" userId="bc41f5d2-f00c-4ec6-bebc-6995702987bb" providerId="ADAL" clId="{1EDC1DF3-31A6-487C-AC09-7BA30C3684EA}" dt="2025-09-16T19:51:39.713" v="1121" actId="478"/>
          <ac:spMkLst>
            <pc:docMk/>
            <pc:sldMk cId="0" sldId="270"/>
            <ac:spMk id="12" creationId="{00000000-0000-0000-0000-000000000000}"/>
          </ac:spMkLst>
        </pc:spChg>
        <pc:picChg chg="add mod">
          <ac:chgData name="Gil Jennifer" userId="bc41f5d2-f00c-4ec6-bebc-6995702987bb" providerId="ADAL" clId="{1EDC1DF3-31A6-487C-AC09-7BA30C3684EA}" dt="2025-09-16T19:52:50.282" v="1128" actId="1440"/>
          <ac:picMkLst>
            <pc:docMk/>
            <pc:sldMk cId="0" sldId="270"/>
            <ac:picMk id="19" creationId="{449AF83F-3CD9-1BBE-7638-AA5611F6DF5C}"/>
          </ac:picMkLst>
        </pc:picChg>
      </pc:sldChg>
      <pc:sldChg chg="delSp modSp mod">
        <pc:chgData name="Gil Jennifer" userId="bc41f5d2-f00c-4ec6-bebc-6995702987bb" providerId="ADAL" clId="{1EDC1DF3-31A6-487C-AC09-7BA30C3684EA}" dt="2025-09-16T19:53:36.803" v="1132" actId="1076"/>
        <pc:sldMkLst>
          <pc:docMk/>
          <pc:sldMk cId="0" sldId="271"/>
        </pc:sldMkLst>
        <pc:spChg chg="del">
          <ac:chgData name="Gil Jennifer" userId="bc41f5d2-f00c-4ec6-bebc-6995702987bb" providerId="ADAL" clId="{1EDC1DF3-31A6-487C-AC09-7BA30C3684EA}" dt="2025-09-16T19:53:28.505" v="1130" actId="478"/>
          <ac:spMkLst>
            <pc:docMk/>
            <pc:sldMk cId="0" sldId="271"/>
            <ac:spMk id="19" creationId="{00000000-0000-0000-0000-000000000000}"/>
          </ac:spMkLst>
        </pc:spChg>
        <pc:spChg chg="mod">
          <ac:chgData name="Gil Jennifer" userId="bc41f5d2-f00c-4ec6-bebc-6995702987bb" providerId="ADAL" clId="{1EDC1DF3-31A6-487C-AC09-7BA30C3684EA}" dt="2025-09-16T19:53:24.204" v="1129" actId="14100"/>
          <ac:spMkLst>
            <pc:docMk/>
            <pc:sldMk cId="0" sldId="271"/>
            <ac:spMk id="20" creationId="{00000000-0000-0000-0000-000000000000}"/>
          </ac:spMkLst>
        </pc:spChg>
        <pc:spChg chg="mod">
          <ac:chgData name="Gil Jennifer" userId="bc41f5d2-f00c-4ec6-bebc-6995702987bb" providerId="ADAL" clId="{1EDC1DF3-31A6-487C-AC09-7BA30C3684EA}" dt="2025-09-16T19:53:36.803" v="1132" actId="1076"/>
          <ac:spMkLst>
            <pc:docMk/>
            <pc:sldMk cId="0" sldId="271"/>
            <ac:spMk id="22" creationId="{00000000-0000-0000-0000-000000000000}"/>
          </ac:spMkLst>
        </pc:spChg>
      </pc:sldChg>
      <pc:sldChg chg="delSp modSp mod">
        <pc:chgData name="Gil Jennifer" userId="bc41f5d2-f00c-4ec6-bebc-6995702987bb" providerId="ADAL" clId="{1EDC1DF3-31A6-487C-AC09-7BA30C3684EA}" dt="2025-09-16T19:54:03.822" v="1138" actId="1076"/>
        <pc:sldMkLst>
          <pc:docMk/>
          <pc:sldMk cId="0" sldId="272"/>
        </pc:sldMkLst>
        <pc:spChg chg="del">
          <ac:chgData name="Gil Jennifer" userId="bc41f5d2-f00c-4ec6-bebc-6995702987bb" providerId="ADAL" clId="{1EDC1DF3-31A6-487C-AC09-7BA30C3684EA}" dt="2025-09-16T19:53:48.020" v="1133" actId="478"/>
          <ac:spMkLst>
            <pc:docMk/>
            <pc:sldMk cId="0" sldId="272"/>
            <ac:spMk id="6" creationId="{00000000-0000-0000-0000-000000000000}"/>
          </ac:spMkLst>
        </pc:spChg>
        <pc:spChg chg="mod">
          <ac:chgData name="Gil Jennifer" userId="bc41f5d2-f00c-4ec6-bebc-6995702987bb" providerId="ADAL" clId="{1EDC1DF3-31A6-487C-AC09-7BA30C3684EA}" dt="2025-09-16T19:54:03.822" v="1138" actId="1076"/>
          <ac:spMkLst>
            <pc:docMk/>
            <pc:sldMk cId="0" sldId="272"/>
            <ac:spMk id="11" creationId="{00000000-0000-0000-0000-000000000000}"/>
          </ac:spMkLst>
        </pc:spChg>
      </pc:sldChg>
      <pc:sldChg chg="delSp modSp mod">
        <pc:chgData name="Gil Jennifer" userId="bc41f5d2-f00c-4ec6-bebc-6995702987bb" providerId="ADAL" clId="{1EDC1DF3-31A6-487C-AC09-7BA30C3684EA}" dt="2025-09-16T19:54:53.682" v="1152" actId="14100"/>
        <pc:sldMkLst>
          <pc:docMk/>
          <pc:sldMk cId="0" sldId="273"/>
        </pc:sldMkLst>
        <pc:spChg chg="del">
          <ac:chgData name="Gil Jennifer" userId="bc41f5d2-f00c-4ec6-bebc-6995702987bb" providerId="ADAL" clId="{1EDC1DF3-31A6-487C-AC09-7BA30C3684EA}" dt="2025-09-16T19:54:33.074" v="1145" actId="478"/>
          <ac:spMkLst>
            <pc:docMk/>
            <pc:sldMk cId="0" sldId="273"/>
            <ac:spMk id="7" creationId="{00000000-0000-0000-0000-000000000000}"/>
          </ac:spMkLst>
        </pc:spChg>
        <pc:spChg chg="del">
          <ac:chgData name="Gil Jennifer" userId="bc41f5d2-f00c-4ec6-bebc-6995702987bb" providerId="ADAL" clId="{1EDC1DF3-31A6-487C-AC09-7BA30C3684EA}" dt="2025-09-16T19:54:22.062" v="1139" actId="478"/>
          <ac:spMkLst>
            <pc:docMk/>
            <pc:sldMk cId="0" sldId="273"/>
            <ac:spMk id="8" creationId="{00000000-0000-0000-0000-000000000000}"/>
          </ac:spMkLst>
        </pc:spChg>
        <pc:spChg chg="del">
          <ac:chgData name="Gil Jennifer" userId="bc41f5d2-f00c-4ec6-bebc-6995702987bb" providerId="ADAL" clId="{1EDC1DF3-31A6-487C-AC09-7BA30C3684EA}" dt="2025-09-16T19:54:25.734" v="1142" actId="478"/>
          <ac:spMkLst>
            <pc:docMk/>
            <pc:sldMk cId="0" sldId="273"/>
            <ac:spMk id="9" creationId="{00000000-0000-0000-0000-000000000000}"/>
          </ac:spMkLst>
        </pc:spChg>
        <pc:spChg chg="mod">
          <ac:chgData name="Gil Jennifer" userId="bc41f5d2-f00c-4ec6-bebc-6995702987bb" providerId="ADAL" clId="{1EDC1DF3-31A6-487C-AC09-7BA30C3684EA}" dt="2025-09-16T19:54:53.682" v="1152" actId="14100"/>
          <ac:spMkLst>
            <pc:docMk/>
            <pc:sldMk cId="0" sldId="273"/>
            <ac:spMk id="10" creationId="{00000000-0000-0000-0000-000000000000}"/>
          </ac:spMkLst>
        </pc:spChg>
        <pc:spChg chg="del mod">
          <ac:chgData name="Gil Jennifer" userId="bc41f5d2-f00c-4ec6-bebc-6995702987bb" providerId="ADAL" clId="{1EDC1DF3-31A6-487C-AC09-7BA30C3684EA}" dt="2025-09-16T19:54:23.906" v="1141" actId="478"/>
          <ac:spMkLst>
            <pc:docMk/>
            <pc:sldMk cId="0" sldId="273"/>
            <ac:spMk id="11" creationId="{00000000-0000-0000-0000-000000000000}"/>
          </ac:spMkLst>
        </pc:spChg>
        <pc:spChg chg="mod">
          <ac:chgData name="Gil Jennifer" userId="bc41f5d2-f00c-4ec6-bebc-6995702987bb" providerId="ADAL" clId="{1EDC1DF3-31A6-487C-AC09-7BA30C3684EA}" dt="2025-09-16T19:54:44.792" v="1150" actId="14100"/>
          <ac:spMkLst>
            <pc:docMk/>
            <pc:sldMk cId="0" sldId="273"/>
            <ac:spMk id="12" creationId="{00000000-0000-0000-0000-000000000000}"/>
          </ac:spMkLst>
        </pc:spChg>
        <pc:spChg chg="mod">
          <ac:chgData name="Gil Jennifer" userId="bc41f5d2-f00c-4ec6-bebc-6995702987bb" providerId="ADAL" clId="{1EDC1DF3-31A6-487C-AC09-7BA30C3684EA}" dt="2025-09-16T19:54:49.406" v="1151" actId="1076"/>
          <ac:spMkLst>
            <pc:docMk/>
            <pc:sldMk cId="0" sldId="273"/>
            <ac:spMk id="13" creationId="{00000000-0000-0000-0000-000000000000}"/>
          </ac:spMkLst>
        </pc:spChg>
      </pc:sldChg>
      <pc:sldChg chg="addSp delSp modSp mod">
        <pc:chgData name="Gil Jennifer" userId="bc41f5d2-f00c-4ec6-bebc-6995702987bb" providerId="ADAL" clId="{1EDC1DF3-31A6-487C-AC09-7BA30C3684EA}" dt="2025-09-16T19:58:24.950" v="1483" actId="20577"/>
        <pc:sldMkLst>
          <pc:docMk/>
          <pc:sldMk cId="0" sldId="274"/>
        </pc:sldMkLst>
        <pc:spChg chg="del">
          <ac:chgData name="Gil Jennifer" userId="bc41f5d2-f00c-4ec6-bebc-6995702987bb" providerId="ADAL" clId="{1EDC1DF3-31A6-487C-AC09-7BA30C3684EA}" dt="2025-09-16T19:55:24.251" v="1153" actId="478"/>
          <ac:spMkLst>
            <pc:docMk/>
            <pc:sldMk cId="0" sldId="274"/>
            <ac:spMk id="7" creationId="{00000000-0000-0000-0000-000000000000}"/>
          </ac:spMkLst>
        </pc:spChg>
        <pc:spChg chg="del">
          <ac:chgData name="Gil Jennifer" userId="bc41f5d2-f00c-4ec6-bebc-6995702987bb" providerId="ADAL" clId="{1EDC1DF3-31A6-487C-AC09-7BA30C3684EA}" dt="2025-09-16T19:57:12.954" v="1386" actId="478"/>
          <ac:spMkLst>
            <pc:docMk/>
            <pc:sldMk cId="0" sldId="274"/>
            <ac:spMk id="8" creationId="{00000000-0000-0000-0000-000000000000}"/>
          </ac:spMkLst>
        </pc:spChg>
        <pc:spChg chg="del">
          <ac:chgData name="Gil Jennifer" userId="bc41f5d2-f00c-4ec6-bebc-6995702987bb" providerId="ADAL" clId="{1EDC1DF3-31A6-487C-AC09-7BA30C3684EA}" dt="2025-09-16T19:57:11.408" v="1385" actId="478"/>
          <ac:spMkLst>
            <pc:docMk/>
            <pc:sldMk cId="0" sldId="274"/>
            <ac:spMk id="9" creationId="{00000000-0000-0000-0000-000000000000}"/>
          </ac:spMkLst>
        </pc:spChg>
        <pc:spChg chg="mod">
          <ac:chgData name="Gil Jennifer" userId="bc41f5d2-f00c-4ec6-bebc-6995702987bb" providerId="ADAL" clId="{1EDC1DF3-31A6-487C-AC09-7BA30C3684EA}" dt="2025-09-16T19:58:24.950" v="1483" actId="20577"/>
          <ac:spMkLst>
            <pc:docMk/>
            <pc:sldMk cId="0" sldId="274"/>
            <ac:spMk id="12" creationId="{00000000-0000-0000-0000-000000000000}"/>
          </ac:spMkLst>
        </pc:spChg>
        <pc:picChg chg="add mod">
          <ac:chgData name="Gil Jennifer" userId="bc41f5d2-f00c-4ec6-bebc-6995702987bb" providerId="ADAL" clId="{1EDC1DF3-31A6-487C-AC09-7BA30C3684EA}" dt="2025-09-16T19:57:34.862" v="1392" actId="1076"/>
          <ac:picMkLst>
            <pc:docMk/>
            <pc:sldMk cId="0" sldId="274"/>
            <ac:picMk id="14" creationId="{77FAE19D-CD90-B40D-B143-C3EE2C857ACD}"/>
          </ac:picMkLst>
        </pc:picChg>
      </pc:sldChg>
      <pc:sldChg chg="del">
        <pc:chgData name="Gil Jennifer" userId="bc41f5d2-f00c-4ec6-bebc-6995702987bb" providerId="ADAL" clId="{1EDC1DF3-31A6-487C-AC09-7BA30C3684EA}" dt="2025-09-16T19:58:32.436" v="1484" actId="47"/>
        <pc:sldMkLst>
          <pc:docMk/>
          <pc:sldMk cId="0" sldId="275"/>
        </pc:sldMkLst>
      </pc:sldChg>
      <pc:sldChg chg="addSp delSp modSp mod">
        <pc:chgData name="Gil Jennifer" userId="bc41f5d2-f00c-4ec6-bebc-6995702987bb" providerId="ADAL" clId="{1EDC1DF3-31A6-487C-AC09-7BA30C3684EA}" dt="2025-09-16T20:05:11.121" v="1707" actId="1440"/>
        <pc:sldMkLst>
          <pc:docMk/>
          <pc:sldMk cId="0" sldId="276"/>
        </pc:sldMkLst>
        <pc:spChg chg="del">
          <ac:chgData name="Gil Jennifer" userId="bc41f5d2-f00c-4ec6-bebc-6995702987bb" providerId="ADAL" clId="{1EDC1DF3-31A6-487C-AC09-7BA30C3684EA}" dt="2025-09-16T19:58:39.564" v="1485" actId="478"/>
          <ac:spMkLst>
            <pc:docMk/>
            <pc:sldMk cId="0" sldId="276"/>
            <ac:spMk id="7" creationId="{00000000-0000-0000-0000-000000000000}"/>
          </ac:spMkLst>
        </pc:spChg>
        <pc:spChg chg="mod">
          <ac:chgData name="Gil Jennifer" userId="bc41f5d2-f00c-4ec6-bebc-6995702987bb" providerId="ADAL" clId="{1EDC1DF3-31A6-487C-AC09-7BA30C3684EA}" dt="2025-09-16T20:01:40.433" v="1526" actId="1076"/>
          <ac:spMkLst>
            <pc:docMk/>
            <pc:sldMk cId="0" sldId="276"/>
            <ac:spMk id="8" creationId="{00000000-0000-0000-0000-000000000000}"/>
          </ac:spMkLst>
        </pc:spChg>
        <pc:spChg chg="add del mod">
          <ac:chgData name="Gil Jennifer" userId="bc41f5d2-f00c-4ec6-bebc-6995702987bb" providerId="ADAL" clId="{1EDC1DF3-31A6-487C-AC09-7BA30C3684EA}" dt="2025-09-16T20:00:34.653" v="1508" actId="478"/>
          <ac:spMkLst>
            <pc:docMk/>
            <pc:sldMk cId="0" sldId="276"/>
            <ac:spMk id="9" creationId="{00000000-0000-0000-0000-000000000000}"/>
          </ac:spMkLst>
        </pc:spChg>
        <pc:spChg chg="mod">
          <ac:chgData name="Gil Jennifer" userId="bc41f5d2-f00c-4ec6-bebc-6995702987bb" providerId="ADAL" clId="{1EDC1DF3-31A6-487C-AC09-7BA30C3684EA}" dt="2025-09-16T20:04:01.466" v="1689" actId="1076"/>
          <ac:spMkLst>
            <pc:docMk/>
            <pc:sldMk cId="0" sldId="276"/>
            <ac:spMk id="10" creationId="{00000000-0000-0000-0000-000000000000}"/>
          </ac:spMkLst>
        </pc:spChg>
        <pc:spChg chg="add del">
          <ac:chgData name="Gil Jennifer" userId="bc41f5d2-f00c-4ec6-bebc-6995702987bb" providerId="ADAL" clId="{1EDC1DF3-31A6-487C-AC09-7BA30C3684EA}" dt="2025-09-16T20:00:36.242" v="1509" actId="478"/>
          <ac:spMkLst>
            <pc:docMk/>
            <pc:sldMk cId="0" sldId="276"/>
            <ac:spMk id="11" creationId="{00000000-0000-0000-0000-000000000000}"/>
          </ac:spMkLst>
        </pc:spChg>
        <pc:spChg chg="mod">
          <ac:chgData name="Gil Jennifer" userId="bc41f5d2-f00c-4ec6-bebc-6995702987bb" providerId="ADAL" clId="{1EDC1DF3-31A6-487C-AC09-7BA30C3684EA}" dt="2025-09-16T20:01:37.140" v="1525" actId="1076"/>
          <ac:spMkLst>
            <pc:docMk/>
            <pc:sldMk cId="0" sldId="276"/>
            <ac:spMk id="12" creationId="{00000000-0000-0000-0000-000000000000}"/>
          </ac:spMkLst>
        </pc:spChg>
        <pc:spChg chg="add mod">
          <ac:chgData name="Gil Jennifer" userId="bc41f5d2-f00c-4ec6-bebc-6995702987bb" providerId="ADAL" clId="{1EDC1DF3-31A6-487C-AC09-7BA30C3684EA}" dt="2025-09-16T20:01:54.690" v="1529" actId="1076"/>
          <ac:spMkLst>
            <pc:docMk/>
            <pc:sldMk cId="0" sldId="276"/>
            <ac:spMk id="15" creationId="{86325AD3-ECA0-6A1D-6FED-BF85460149BC}"/>
          </ac:spMkLst>
        </pc:spChg>
        <pc:spChg chg="add mod">
          <ac:chgData name="Gil Jennifer" userId="bc41f5d2-f00c-4ec6-bebc-6995702987bb" providerId="ADAL" clId="{1EDC1DF3-31A6-487C-AC09-7BA30C3684EA}" dt="2025-09-16T20:03:47.265" v="1685" actId="1076"/>
          <ac:spMkLst>
            <pc:docMk/>
            <pc:sldMk cId="0" sldId="276"/>
            <ac:spMk id="17" creationId="{B65076DB-D698-70EB-6A3F-C791808B70CA}"/>
          </ac:spMkLst>
        </pc:spChg>
        <pc:picChg chg="add mod">
          <ac:chgData name="Gil Jennifer" userId="bc41f5d2-f00c-4ec6-bebc-6995702987bb" providerId="ADAL" clId="{1EDC1DF3-31A6-487C-AC09-7BA30C3684EA}" dt="2025-09-16T20:00:16.401" v="1504" actId="1076"/>
          <ac:picMkLst>
            <pc:docMk/>
            <pc:sldMk cId="0" sldId="276"/>
            <ac:picMk id="13" creationId="{7999DF41-44A7-136E-05AE-3A67D74AC1D5}"/>
          </ac:picMkLst>
        </pc:picChg>
        <pc:picChg chg="add del mod">
          <ac:chgData name="Gil Jennifer" userId="bc41f5d2-f00c-4ec6-bebc-6995702987bb" providerId="ADAL" clId="{1EDC1DF3-31A6-487C-AC09-7BA30C3684EA}" dt="2025-09-16T20:04:38.636" v="1700" actId="478"/>
          <ac:picMkLst>
            <pc:docMk/>
            <pc:sldMk cId="0" sldId="276"/>
            <ac:picMk id="19" creationId="{3A6A6AD3-C543-57BA-6AA7-DDB719FFC9A6}"/>
          </ac:picMkLst>
        </pc:picChg>
        <pc:picChg chg="add mod">
          <ac:chgData name="Gil Jennifer" userId="bc41f5d2-f00c-4ec6-bebc-6995702987bb" providerId="ADAL" clId="{1EDC1DF3-31A6-487C-AC09-7BA30C3684EA}" dt="2025-09-16T20:05:11.121" v="1707" actId="1440"/>
          <ac:picMkLst>
            <pc:docMk/>
            <pc:sldMk cId="0" sldId="276"/>
            <ac:picMk id="21" creationId="{73DD10BC-57A8-D9FD-80B4-E029452451A6}"/>
          </ac:picMkLst>
        </pc:picChg>
      </pc:sldChg>
      <pc:sldChg chg="del">
        <pc:chgData name="Gil Jennifer" userId="bc41f5d2-f00c-4ec6-bebc-6995702987bb" providerId="ADAL" clId="{1EDC1DF3-31A6-487C-AC09-7BA30C3684EA}" dt="2025-09-16T19:58:59.001" v="1487" actId="47"/>
        <pc:sldMkLst>
          <pc:docMk/>
          <pc:sldMk cId="0" sldId="277"/>
        </pc:sldMkLst>
      </pc:sldChg>
      <pc:sldChg chg="addSp delSp modSp del mod">
        <pc:chgData name="Gil Jennifer" userId="bc41f5d2-f00c-4ec6-bebc-6995702987bb" providerId="ADAL" clId="{1EDC1DF3-31A6-487C-AC09-7BA30C3684EA}" dt="2025-09-16T20:05:15.562" v="1708" actId="47"/>
        <pc:sldMkLst>
          <pc:docMk/>
          <pc:sldMk cId="0" sldId="278"/>
        </pc:sldMkLst>
        <pc:spChg chg="del mod">
          <ac:chgData name="Gil Jennifer" userId="bc41f5d2-f00c-4ec6-bebc-6995702987bb" providerId="ADAL" clId="{1EDC1DF3-31A6-487C-AC09-7BA30C3684EA}" dt="2025-09-16T20:01:27.632" v="1521"/>
          <ac:spMkLst>
            <pc:docMk/>
            <pc:sldMk cId="0" sldId="278"/>
            <ac:spMk id="9" creationId="{00000000-0000-0000-0000-000000000000}"/>
          </ac:spMkLst>
        </pc:spChg>
        <pc:spChg chg="add del">
          <ac:chgData name="Gil Jennifer" userId="bc41f5d2-f00c-4ec6-bebc-6995702987bb" providerId="ADAL" clId="{1EDC1DF3-31A6-487C-AC09-7BA30C3684EA}" dt="2025-09-16T20:00:23.114" v="1506" actId="21"/>
          <ac:spMkLst>
            <pc:docMk/>
            <pc:sldMk cId="0" sldId="278"/>
            <ac:spMk id="11" creationId="{00000000-0000-0000-0000-000000000000}"/>
          </ac:spMkLst>
        </pc:spChg>
      </pc:sldChg>
      <pc:sldChg chg="delSp modSp mod">
        <pc:chgData name="Gil Jennifer" userId="bc41f5d2-f00c-4ec6-bebc-6995702987bb" providerId="ADAL" clId="{1EDC1DF3-31A6-487C-AC09-7BA30C3684EA}" dt="2025-09-16T20:07:48.597" v="1727" actId="1076"/>
        <pc:sldMkLst>
          <pc:docMk/>
          <pc:sldMk cId="0" sldId="279"/>
        </pc:sldMkLst>
        <pc:spChg chg="del">
          <ac:chgData name="Gil Jennifer" userId="bc41f5d2-f00c-4ec6-bebc-6995702987bb" providerId="ADAL" clId="{1EDC1DF3-31A6-487C-AC09-7BA30C3684EA}" dt="2025-09-16T20:06:54.003" v="1714" actId="478"/>
          <ac:spMkLst>
            <pc:docMk/>
            <pc:sldMk cId="0" sldId="279"/>
            <ac:spMk id="7" creationId="{00000000-0000-0000-0000-000000000000}"/>
          </ac:spMkLst>
        </pc:spChg>
        <pc:spChg chg="mod">
          <ac:chgData name="Gil Jennifer" userId="bc41f5d2-f00c-4ec6-bebc-6995702987bb" providerId="ADAL" clId="{1EDC1DF3-31A6-487C-AC09-7BA30C3684EA}" dt="2025-09-16T20:06:46.475" v="1711" actId="1076"/>
          <ac:spMkLst>
            <pc:docMk/>
            <pc:sldMk cId="0" sldId="279"/>
            <ac:spMk id="8" creationId="{00000000-0000-0000-0000-000000000000}"/>
          </ac:spMkLst>
        </pc:spChg>
        <pc:spChg chg="del mod">
          <ac:chgData name="Gil Jennifer" userId="bc41f5d2-f00c-4ec6-bebc-6995702987bb" providerId="ADAL" clId="{1EDC1DF3-31A6-487C-AC09-7BA30C3684EA}" dt="2025-09-16T20:07:31.572" v="1723" actId="478"/>
          <ac:spMkLst>
            <pc:docMk/>
            <pc:sldMk cId="0" sldId="279"/>
            <ac:spMk id="9" creationId="{00000000-0000-0000-0000-000000000000}"/>
          </ac:spMkLst>
        </pc:spChg>
        <pc:spChg chg="del mod">
          <ac:chgData name="Gil Jennifer" userId="bc41f5d2-f00c-4ec6-bebc-6995702987bb" providerId="ADAL" clId="{1EDC1DF3-31A6-487C-AC09-7BA30C3684EA}" dt="2025-09-16T20:07:21.975" v="1719" actId="478"/>
          <ac:spMkLst>
            <pc:docMk/>
            <pc:sldMk cId="0" sldId="279"/>
            <ac:spMk id="10" creationId="{00000000-0000-0000-0000-000000000000}"/>
          </ac:spMkLst>
        </pc:spChg>
        <pc:spChg chg="mod">
          <ac:chgData name="Gil Jennifer" userId="bc41f5d2-f00c-4ec6-bebc-6995702987bb" providerId="ADAL" clId="{1EDC1DF3-31A6-487C-AC09-7BA30C3684EA}" dt="2025-09-16T20:07:29.470" v="1722" actId="1076"/>
          <ac:spMkLst>
            <pc:docMk/>
            <pc:sldMk cId="0" sldId="279"/>
            <ac:spMk id="11" creationId="{00000000-0000-0000-0000-000000000000}"/>
          </ac:spMkLst>
        </pc:spChg>
        <pc:spChg chg="mod">
          <ac:chgData name="Gil Jennifer" userId="bc41f5d2-f00c-4ec6-bebc-6995702987bb" providerId="ADAL" clId="{1EDC1DF3-31A6-487C-AC09-7BA30C3684EA}" dt="2025-09-16T20:07:48.597" v="1727" actId="1076"/>
          <ac:spMkLst>
            <pc:docMk/>
            <pc:sldMk cId="0" sldId="279"/>
            <ac:spMk id="12" creationId="{00000000-0000-0000-0000-000000000000}"/>
          </ac:spMkLst>
        </pc:spChg>
      </pc:sldChg>
      <pc:sldChg chg="delSp modSp mod">
        <pc:chgData name="Gil Jennifer" userId="bc41f5d2-f00c-4ec6-bebc-6995702987bb" providerId="ADAL" clId="{1EDC1DF3-31A6-487C-AC09-7BA30C3684EA}" dt="2025-09-16T20:08:42.348" v="1729" actId="6549"/>
        <pc:sldMkLst>
          <pc:docMk/>
          <pc:sldMk cId="0" sldId="280"/>
        </pc:sldMkLst>
        <pc:spChg chg="del">
          <ac:chgData name="Gil Jennifer" userId="bc41f5d2-f00c-4ec6-bebc-6995702987bb" providerId="ADAL" clId="{1EDC1DF3-31A6-487C-AC09-7BA30C3684EA}" dt="2025-09-16T20:08:07.643" v="1728" actId="478"/>
          <ac:spMkLst>
            <pc:docMk/>
            <pc:sldMk cId="0" sldId="280"/>
            <ac:spMk id="7" creationId="{00000000-0000-0000-0000-000000000000}"/>
          </ac:spMkLst>
        </pc:spChg>
        <pc:spChg chg="mod">
          <ac:chgData name="Gil Jennifer" userId="bc41f5d2-f00c-4ec6-bebc-6995702987bb" providerId="ADAL" clId="{1EDC1DF3-31A6-487C-AC09-7BA30C3684EA}" dt="2025-09-16T20:08:42.348" v="1729" actId="6549"/>
          <ac:spMkLst>
            <pc:docMk/>
            <pc:sldMk cId="0" sldId="280"/>
            <ac:spMk id="8" creationId="{00000000-0000-0000-0000-000000000000}"/>
          </ac:spMkLst>
        </pc:spChg>
      </pc:sldChg>
      <pc:sldChg chg="del">
        <pc:chgData name="Gil Jennifer" userId="bc41f5d2-f00c-4ec6-bebc-6995702987bb" providerId="ADAL" clId="{1EDC1DF3-31A6-487C-AC09-7BA30C3684EA}" dt="2025-09-16T20:08:49.716" v="1730" actId="47"/>
        <pc:sldMkLst>
          <pc:docMk/>
          <pc:sldMk cId="0" sldId="281"/>
        </pc:sldMkLst>
      </pc:sldChg>
      <pc:sldChg chg="del">
        <pc:chgData name="Gil Jennifer" userId="bc41f5d2-f00c-4ec6-bebc-6995702987bb" providerId="ADAL" clId="{1EDC1DF3-31A6-487C-AC09-7BA30C3684EA}" dt="2025-09-16T20:08:59.829" v="1731" actId="47"/>
        <pc:sldMkLst>
          <pc:docMk/>
          <pc:sldMk cId="0" sldId="282"/>
        </pc:sldMkLst>
      </pc:sldChg>
      <pc:sldChg chg="ord">
        <pc:chgData name="Gil Jennifer" userId="bc41f5d2-f00c-4ec6-bebc-6995702987bb" providerId="ADAL" clId="{1EDC1DF3-31A6-487C-AC09-7BA30C3684EA}" dt="2025-09-16T20:09:11.448" v="1734"/>
        <pc:sldMkLst>
          <pc:docMk/>
          <pc:sldMk cId="0" sldId="283"/>
        </pc:sldMkLst>
      </pc:sldChg>
      <pc:sldChg chg="del">
        <pc:chgData name="Gil Jennifer" userId="bc41f5d2-f00c-4ec6-bebc-6995702987bb" providerId="ADAL" clId="{1EDC1DF3-31A6-487C-AC09-7BA30C3684EA}" dt="2025-09-16T20:09:04.387" v="1732" actId="47"/>
        <pc:sldMkLst>
          <pc:docMk/>
          <pc:sldMk cId="0" sldId="284"/>
        </pc:sldMkLst>
      </pc:sldChg>
      <pc:sldChg chg="addSp delSp modSp new mod setBg">
        <pc:chgData name="Gil Jennifer" userId="bc41f5d2-f00c-4ec6-bebc-6995702987bb" providerId="ADAL" clId="{1EDC1DF3-31A6-487C-AC09-7BA30C3684EA}" dt="2025-09-16T20:11:23.781" v="1758" actId="1076"/>
        <pc:sldMkLst>
          <pc:docMk/>
          <pc:sldMk cId="2878770513" sldId="286"/>
        </pc:sldMkLst>
        <pc:spChg chg="mod">
          <ac:chgData name="Gil Jennifer" userId="bc41f5d2-f00c-4ec6-bebc-6995702987bb" providerId="ADAL" clId="{1EDC1DF3-31A6-487C-AC09-7BA30C3684EA}" dt="2025-09-16T20:11:11.555" v="1750" actId="26606"/>
          <ac:spMkLst>
            <pc:docMk/>
            <pc:sldMk cId="2878770513" sldId="286"/>
            <ac:spMk id="2" creationId="{4F019689-7F28-BC40-2569-2A0B2068DCBD}"/>
          </ac:spMkLst>
        </pc:spChg>
        <pc:spChg chg="del">
          <ac:chgData name="Gil Jennifer" userId="bc41f5d2-f00c-4ec6-bebc-6995702987bb" providerId="ADAL" clId="{1EDC1DF3-31A6-487C-AC09-7BA30C3684EA}" dt="2025-09-16T20:11:11.555" v="1750" actId="26606"/>
          <ac:spMkLst>
            <pc:docMk/>
            <pc:sldMk cId="2878770513" sldId="286"/>
            <ac:spMk id="3" creationId="{3DBA9BA7-A59F-7F5A-C429-E0A9E0D22536}"/>
          </ac:spMkLst>
        </pc:spChg>
        <pc:spChg chg="add">
          <ac:chgData name="Gil Jennifer" userId="bc41f5d2-f00c-4ec6-bebc-6995702987bb" providerId="ADAL" clId="{1EDC1DF3-31A6-487C-AC09-7BA30C3684EA}" dt="2025-09-16T20:11:11.555" v="1750" actId="26606"/>
          <ac:spMkLst>
            <pc:docMk/>
            <pc:sldMk cId="2878770513" sldId="286"/>
            <ac:spMk id="10" creationId="{D4771268-CB57-404A-9271-370EB28F6090}"/>
          </ac:spMkLst>
        </pc:spChg>
        <pc:picChg chg="add mod">
          <ac:chgData name="Gil Jennifer" userId="bc41f5d2-f00c-4ec6-bebc-6995702987bb" providerId="ADAL" clId="{1EDC1DF3-31A6-487C-AC09-7BA30C3684EA}" dt="2025-09-16T20:11:23.781" v="1758" actId="1076"/>
          <ac:picMkLst>
            <pc:docMk/>
            <pc:sldMk cId="2878770513" sldId="286"/>
            <ac:picMk id="5" creationId="{1BA7AAEE-7F7C-7AFE-5716-6DD9E60EDCC1}"/>
          </ac:picMkLst>
        </pc:picChg>
      </pc:sldChg>
      <pc:sldChg chg="new del">
        <pc:chgData name="Gil Jennifer" userId="bc41f5d2-f00c-4ec6-bebc-6995702987bb" providerId="ADAL" clId="{1EDC1DF3-31A6-487C-AC09-7BA30C3684EA}" dt="2025-09-16T20:14:17.967" v="1762" actId="47"/>
        <pc:sldMkLst>
          <pc:docMk/>
          <pc:sldMk cId="3815654589" sldId="287"/>
        </pc:sldMkLst>
      </pc:sldChg>
      <pc:sldChg chg="addSp delSp modSp add mod">
        <pc:chgData name="Gil Jennifer" userId="bc41f5d2-f00c-4ec6-bebc-6995702987bb" providerId="ADAL" clId="{1EDC1DF3-31A6-487C-AC09-7BA30C3684EA}" dt="2025-09-16T20:17:03.193" v="2019" actId="255"/>
        <pc:sldMkLst>
          <pc:docMk/>
          <pc:sldMk cId="4202509686" sldId="1405"/>
        </pc:sldMkLst>
        <pc:spChg chg="del">
          <ac:chgData name="Gil Jennifer" userId="bc41f5d2-f00c-4ec6-bebc-6995702987bb" providerId="ADAL" clId="{1EDC1DF3-31A6-487C-AC09-7BA30C3684EA}" dt="2025-09-16T20:14:22.269" v="1763" actId="478"/>
          <ac:spMkLst>
            <pc:docMk/>
            <pc:sldMk cId="4202509686" sldId="1405"/>
            <ac:spMk id="2" creationId="{A215D01B-5CC7-5F6D-9BF9-0FEF256F0DF7}"/>
          </ac:spMkLst>
        </pc:spChg>
        <pc:spChg chg="mod">
          <ac:chgData name="Gil Jennifer" userId="bc41f5d2-f00c-4ec6-bebc-6995702987bb" providerId="ADAL" clId="{1EDC1DF3-31A6-487C-AC09-7BA30C3684EA}" dt="2025-09-16T20:17:03.193" v="2019" actId="255"/>
          <ac:spMkLst>
            <pc:docMk/>
            <pc:sldMk cId="4202509686" sldId="1405"/>
            <ac:spMk id="3" creationId="{92F85F7D-7BD0-56FB-CE00-E7645916501C}"/>
          </ac:spMkLst>
        </pc:spChg>
        <pc:spChg chg="add mod">
          <ac:chgData name="Gil Jennifer" userId="bc41f5d2-f00c-4ec6-bebc-6995702987bb" providerId="ADAL" clId="{1EDC1DF3-31A6-487C-AC09-7BA30C3684EA}" dt="2025-09-16T20:16:53.736" v="2018" actId="207"/>
          <ac:spMkLst>
            <pc:docMk/>
            <pc:sldMk cId="4202509686" sldId="1405"/>
            <ac:spMk id="5" creationId="{4B481748-1094-0580-42AE-7A88A2DCF7C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16.09.2025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Gil</a:t>
            </a:r>
          </a:p>
        </p:txBody>
      </p:sp>
      <p:sp>
        <p:nvSpPr>
          <p:cNvPr id="4" name="Slide Number Placeholder 3"/>
          <p:cNvSpPr>
            <a:spLocks noGrp="1"/>
          </p:cNvSpPr>
          <p:nvPr>
            <p:ph type="sldNum" sz="quarter" idx="5"/>
          </p:nvPr>
        </p:nvSpPr>
        <p:spPr/>
        <p:txBody>
          <a:bodyPr/>
          <a:lstStyle/>
          <a:p>
            <a:fld id="{212EA3B6-8810-4D8C-8975-CAF3E825C1A3}" type="slidenum">
              <a:rPr lang="en-US" smtClean="0"/>
              <a:t>1</a:t>
            </a:fld>
            <a:endParaRPr lang="en-US"/>
          </a:p>
        </p:txBody>
      </p:sp>
    </p:spTree>
    <p:extLst>
      <p:ext uri="{BB962C8B-B14F-4D97-AF65-F5344CB8AC3E}">
        <p14:creationId xmlns:p14="http://schemas.microsoft.com/office/powerpoint/2010/main" val="1805101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REQUIRED</a:t>
            </a:r>
          </a:p>
          <a:p>
            <a:endParaRPr lang="en-US"/>
          </a:p>
          <a:p>
            <a:r>
              <a:rPr lang="en-US"/>
              <a:t>Please insert an example of your updated school compact. Highlight any things that unique to your school’s compact.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REQUIRED</a:t>
            </a:r>
          </a:p>
          <a:p>
            <a:endParaRPr lang="en-US"/>
          </a:p>
          <a:p>
            <a:r>
              <a:rPr lang="en-US"/>
              <a:t>Provide information on the specific committees that parents can be involved. Include the purpose, date and time of meetings. ​</a:t>
            </a:r>
          </a:p>
          <a:p>
            <a:endParaRPr lang="en-US"/>
          </a:p>
          <a:p>
            <a:r>
              <a:rPr lang="en-US"/>
              <a:t>Explain the PFEP and its purpose. ​</a:t>
            </a:r>
          </a:p>
          <a:p>
            <a:endParaRPr lang="en-US"/>
          </a:p>
          <a:p>
            <a:r>
              <a:rPr lang="en-US"/>
              <a:t>Consider the evidence related Title I Crate, Sample of Evidence,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REQUIRED</a:t>
            </a:r>
          </a:p>
          <a:p>
            <a:endParaRPr lang="en-US"/>
          </a:p>
          <a:p>
            <a:endParaRPr lang="en-US"/>
          </a:p>
          <a:p>
            <a:r>
              <a:rPr lang="en-US"/>
              <a:t>All curriculum, instruction and assessments are based on student-centered expectations.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REQUIRED</a:t>
            </a:r>
          </a:p>
          <a:p>
            <a:endParaRPr lang="en-US"/>
          </a:p>
          <a:p>
            <a:r>
              <a:rPr lang="en-US"/>
              <a:t>Please add your PAC representative in slide and share with your Title I Specialist. ​</a:t>
            </a:r>
          </a:p>
          <a:p>
            <a:endParaRPr lang="en-US"/>
          </a:p>
          <a:p>
            <a:r>
              <a:rPr lang="en-US"/>
              <a:t>​https://forms.office.com/Pages/ResponsePage.aspx?id=BZM8c9c5GkaGb_3ye_PH_ywWjljlMQdDv9wc58mKxfhUMlBCTlJTQkVCUkNDTjNIUTBaQTZSSDI1My4u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OPTIONAL</a:t>
            </a:r>
          </a:p>
          <a:p>
            <a:endParaRPr lang="en-US"/>
          </a:p>
          <a:p>
            <a:r>
              <a:rPr lang="en-US"/>
              <a:t>Please duplicate Microsoft Forms provided or create school survey. To generate a QR code hover over your school’s survey and right click.  Create QR code for this page will be an option.​</a:t>
            </a:r>
          </a:p>
          <a:p>
            <a:endParaRPr lang="en-US"/>
          </a:p>
          <a:p>
            <a:r>
              <a:rPr lang="en-US"/>
              <a:t>​</a:t>
            </a:r>
          </a:p>
          <a:p>
            <a:endParaRPr lang="en-US"/>
          </a:p>
          <a:p>
            <a:r>
              <a:rPr lang="en-US"/>
              <a:t>https://forms.office.com/Pages/ResponsePage.aspx?id=BZM8c9c5GkaGb_3ye_PH_ywWjljlMQdDv9wc58mKxfhUNUlRMzRNRDRTVEdXS1JCUzZMQ01MR0VXTy4u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Evidence: Upload completed presentation and recorded feedback as part of the evidence to support the Annual Meeting Materials. Do not forget the sign-in sheets, and survey/feedback that you receive throughout the meeting. ​</a:t>
            </a:r>
          </a:p>
          <a:p>
            <a:endParaRPr lang="en-US"/>
          </a:p>
          <a:p>
            <a:endParaRPr lang="en-US"/>
          </a:p>
          <a:p>
            <a:r>
              <a:rPr lang="en-US"/>
              <a:t>*** CORRECT anything in RED to be your specific school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Highlight the Title I Program here in Pinellas County.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REQUIRED</a:t>
            </a:r>
          </a:p>
          <a:p>
            <a:endParaRPr lang="en-US"/>
          </a:p>
          <a:p>
            <a:r>
              <a:rPr lang="en-US"/>
              <a:t>The Florida Department of Education receives funds from the federal government. Districts receive Title I funds from Department of Education, and the school district distributes these funds to schools based on the percentage of children eligible for free/reduced price lunch; however, students do not have to be from low-income families to receive help.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REQUIRED</a:t>
            </a:r>
          </a:p>
          <a:p>
            <a:endParaRPr lang="en-US"/>
          </a:p>
          <a:p>
            <a:r>
              <a:rPr lang="en-US"/>
              <a:t>Title I is supplemental federal funding that provides e​</a:t>
            </a:r>
          </a:p>
          <a:p>
            <a:endParaRPr lang="en-US"/>
          </a:p>
          <a:p>
            <a:r>
              <a:rPr lang="en-US"/>
              <a:t>​</a:t>
            </a:r>
          </a:p>
          <a:p>
            <a:endParaRPr lang="en-US"/>
          </a:p>
          <a:p>
            <a:r>
              <a:rPr lang="en-US"/>
              <a:t>Definition: provided in addition to what is already present or available to complete or enhance it extra academic support and learning opportunities for economically disadvantaged students.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REQUIRED</a:t>
            </a:r>
          </a:p>
          <a:p>
            <a:endParaRPr lang="en-US"/>
          </a:p>
          <a:p>
            <a:r>
              <a:rPr lang="en-US"/>
              <a:t>Evidence for input – input from school can be a survey or notes, which include quotes related to what was shared as feedback AND how this input will be used to inform the PFEP and future engagement activities. ​</a:t>
            </a:r>
          </a:p>
          <a:p>
            <a:endParaRPr lang="en-US"/>
          </a:p>
          <a:p>
            <a:r>
              <a:rPr lang="en-US"/>
              <a:t>​</a:t>
            </a:r>
          </a:p>
          <a:p>
            <a:endParaRPr lang="en-US"/>
          </a:p>
          <a:p>
            <a:r>
              <a:rPr lang="en-US"/>
              <a:t>Evidence of Attendance – please include attendance of DIVERSE stakeholder group/s.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REQUIRED</a:t>
            </a:r>
          </a:p>
          <a:p>
            <a:r>
              <a:rPr lang="en-US"/>
              <a:t>change all in red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REQUIRED</a:t>
            </a:r>
          </a:p>
          <a:p>
            <a:endParaRPr lang="en-US"/>
          </a:p>
          <a:p>
            <a:r>
              <a:rPr lang="en-US"/>
              <a:t>As a Title I parent you have the right to be involved in the development of the following plans and documents for our school which can be found on our website (insert website) to view as well as in the Parent Station located (insert location here). ​</a:t>
            </a:r>
          </a:p>
          <a:p>
            <a:endParaRPr lang="en-US"/>
          </a:p>
          <a:p>
            <a:r>
              <a:rPr lang="en-US"/>
              <a:t>​Our school’s Title I Parent Station is located (insert location or photo of Title I Parent Station- front office and on the webpage). Please include photo as part of the evidence monitoring. ​</a:t>
            </a:r>
          </a:p>
          <a:p>
            <a:endParaRPr lang="en-US"/>
          </a:p>
          <a:p>
            <a:r>
              <a:rPr lang="en-US"/>
              <a:t>​You will find a copy of our School Improvement Plan, Title I Schoolwide Plan, School’s PFEP, the School District’s PFEP, Parent’s Right to Know Memo, Upcoming Events, Compact, (insert other documents at your station)​</a:t>
            </a:r>
          </a:p>
          <a:p>
            <a:endParaRPr lang="en-US"/>
          </a:p>
          <a:p>
            <a:r>
              <a:rPr lang="en-US"/>
              <a:t>​</a:t>
            </a:r>
          </a:p>
          <a:p>
            <a:endParaRPr lang="en-US"/>
          </a:p>
          <a:p>
            <a:r>
              <a:rPr lang="en-US"/>
              <a:t>School Improvement Plan (SIP)​</a:t>
            </a:r>
          </a:p>
          <a:p>
            <a:r>
              <a:rPr lang="en-US"/>
              <a:t>Parent and Family Engagement Plan ​</a:t>
            </a:r>
          </a:p>
          <a:p>
            <a:r>
              <a:rPr lang="en-US"/>
              <a:t>Title I Schoolwide Plan ​</a:t>
            </a:r>
          </a:p>
          <a:p>
            <a:r>
              <a:rPr lang="en-US"/>
              <a:t>School-Parent-Student Compact​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REQUIRED</a:t>
            </a:r>
          </a:p>
          <a:p>
            <a:endParaRPr lang="en-US"/>
          </a:p>
          <a:p>
            <a:r>
              <a:rPr lang="en-US"/>
              <a:t>At the elementary level, school compacts are used as a progress monitoring tool through the year during parent teacher conferences.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pchujman.cumbresblogs.com/2017/03/06/welcome-senior-4-2/"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hyperlink" Target="http://fldoe.org/accountability/assessments" TargetMode="External"/><Relationship Id="rId3" Type="http://schemas.openxmlformats.org/officeDocument/2006/relationships/image" Target="../media/image4.png"/><Relationship Id="rId7" Type="http://schemas.openxmlformats.org/officeDocument/2006/relationships/hyperlink" Target="http://www.fldoe.org"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edudata.fldoe.org" TargetMode="External"/><Relationship Id="rId5" Type="http://schemas.openxmlformats.org/officeDocument/2006/relationships/image" Target="../media/image24.jpe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hyperlink" Target="http://www.pcsb.org/titleone" TargetMode="Externa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 screenshot, ground&#10;&#10;Description automatically generated">
            <a:extLst>
              <a:ext uri="{FF2B5EF4-FFF2-40B4-BE49-F238E27FC236}">
                <a16:creationId xmlns:a16="http://schemas.microsoft.com/office/drawing/2014/main" id="{FD9EBE7D-577B-047E-704A-34F7FC1C5B5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6043" b="28362"/>
          <a:stretch/>
        </p:blipFill>
        <p:spPr>
          <a:xfrm>
            <a:off x="30" y="17"/>
            <a:ext cx="18287970" cy="4969224"/>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92F85F7D-7BD0-56FB-CE00-E7645916501C}"/>
              </a:ext>
            </a:extLst>
          </p:cNvPr>
          <p:cNvSpPr>
            <a:spLocks noGrp="1"/>
          </p:cNvSpPr>
          <p:nvPr>
            <p:ph sz="half" idx="1"/>
          </p:nvPr>
        </p:nvSpPr>
        <p:spPr>
          <a:xfrm>
            <a:off x="1517754" y="5061770"/>
            <a:ext cx="15252492" cy="4750007"/>
          </a:xfrm>
        </p:spPr>
        <p:txBody>
          <a:bodyPr vert="horz" lIns="137160" tIns="68580" rIns="137160" bIns="68580" rtlCol="0" anchor="ctr">
            <a:noAutofit/>
          </a:bodyPr>
          <a:lstStyle/>
          <a:p>
            <a:pPr marL="0" indent="0">
              <a:buNone/>
            </a:pPr>
            <a:r>
              <a:rPr lang="en-US" sz="3200" dirty="0"/>
              <a:t>Jennifer Gil, Principal</a:t>
            </a:r>
          </a:p>
          <a:p>
            <a:pPr marL="0" indent="0">
              <a:buNone/>
            </a:pPr>
            <a:r>
              <a:rPr lang="en-US" sz="3200" dirty="0"/>
              <a:t>Kathy Rodriquez, Chair</a:t>
            </a:r>
          </a:p>
          <a:p>
            <a:pPr marL="0" indent="0">
              <a:buNone/>
            </a:pPr>
            <a:r>
              <a:rPr lang="en-US" sz="3200" dirty="0"/>
              <a:t>Michelle Hintenberger, Vice Chair</a:t>
            </a:r>
          </a:p>
        </p:txBody>
      </p:sp>
      <p:sp>
        <p:nvSpPr>
          <p:cNvPr id="5" name="Title 4">
            <a:extLst>
              <a:ext uri="{FF2B5EF4-FFF2-40B4-BE49-F238E27FC236}">
                <a16:creationId xmlns:a16="http://schemas.microsoft.com/office/drawing/2014/main" id="{4B481748-1094-0580-42AE-7A88A2DCF7C7}"/>
              </a:ext>
            </a:extLst>
          </p:cNvPr>
          <p:cNvSpPr>
            <a:spLocks noGrp="1"/>
          </p:cNvSpPr>
          <p:nvPr>
            <p:ph type="title"/>
          </p:nvPr>
        </p:nvSpPr>
        <p:spPr>
          <a:xfrm>
            <a:off x="1514125" y="5061770"/>
            <a:ext cx="8229600" cy="1143000"/>
          </a:xfrm>
        </p:spPr>
        <p:txBody>
          <a:bodyPr>
            <a:normAutofit/>
          </a:bodyPr>
          <a:lstStyle/>
          <a:p>
            <a:r>
              <a:rPr lang="en-US" b="1" dirty="0">
                <a:solidFill>
                  <a:srgbClr val="002060"/>
                </a:solidFill>
              </a:rPr>
              <a:t>School Advisory Council</a:t>
            </a:r>
            <a:br>
              <a:rPr lang="en-US" b="1" dirty="0">
                <a:solidFill>
                  <a:srgbClr val="002060"/>
                </a:solidFill>
              </a:rPr>
            </a:br>
            <a:r>
              <a:rPr lang="en-US" sz="2200" b="1" dirty="0"/>
              <a:t>September 16, 2025</a:t>
            </a:r>
          </a:p>
        </p:txBody>
      </p:sp>
    </p:spTree>
    <p:extLst>
      <p:ext uri="{BB962C8B-B14F-4D97-AF65-F5344CB8AC3E}">
        <p14:creationId xmlns:p14="http://schemas.microsoft.com/office/powerpoint/2010/main" val="4202509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747" b="-16747"/>
            </a:stretch>
          </a:blipFill>
        </p:spPr>
        <p:txBody>
          <a:bodyPr/>
          <a:lstStyle/>
          <a:p>
            <a:endParaRPr lang="en-US"/>
          </a:p>
        </p:txBody>
      </p:sp>
      <p:sp>
        <p:nvSpPr>
          <p:cNvPr id="3" name="Freeform 3"/>
          <p:cNvSpPr/>
          <p:nvPr/>
        </p:nvSpPr>
        <p:spPr>
          <a:xfrm>
            <a:off x="266459" y="4003175"/>
            <a:ext cx="2114480" cy="1329480"/>
          </a:xfrm>
          <a:custGeom>
            <a:avLst/>
            <a:gdLst/>
            <a:ahLst/>
            <a:cxnLst/>
            <a:rect l="l" t="t" r="r" b="b"/>
            <a:pathLst>
              <a:path w="2114480" h="1329480">
                <a:moveTo>
                  <a:pt x="0" y="0"/>
                </a:moveTo>
                <a:lnTo>
                  <a:pt x="2114481" y="0"/>
                </a:lnTo>
                <a:lnTo>
                  <a:pt x="2114481" y="1329480"/>
                </a:lnTo>
                <a:lnTo>
                  <a:pt x="0" y="13294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686770" y="4003175"/>
            <a:ext cx="2114480" cy="1329480"/>
          </a:xfrm>
          <a:custGeom>
            <a:avLst/>
            <a:gdLst/>
            <a:ahLst/>
            <a:cxnLst/>
            <a:rect l="l" t="t" r="r" b="b"/>
            <a:pathLst>
              <a:path w="2114480" h="1329480">
                <a:moveTo>
                  <a:pt x="0" y="0"/>
                </a:moveTo>
                <a:lnTo>
                  <a:pt x="2114480" y="0"/>
                </a:lnTo>
                <a:lnTo>
                  <a:pt x="2114480" y="1329480"/>
                </a:lnTo>
                <a:lnTo>
                  <a:pt x="0" y="13294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127851" y="7558682"/>
            <a:ext cx="5179444" cy="2240110"/>
          </a:xfrm>
          <a:custGeom>
            <a:avLst/>
            <a:gdLst/>
            <a:ahLst/>
            <a:cxnLst/>
            <a:rect l="l" t="t" r="r" b="b"/>
            <a:pathLst>
              <a:path w="5179444" h="2240110">
                <a:moveTo>
                  <a:pt x="0" y="0"/>
                </a:moveTo>
                <a:lnTo>
                  <a:pt x="5179444" y="0"/>
                </a:lnTo>
                <a:lnTo>
                  <a:pt x="5179444" y="2240109"/>
                </a:lnTo>
                <a:lnTo>
                  <a:pt x="0" y="22401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0" y="-133350"/>
            <a:ext cx="14108413" cy="1214507"/>
          </a:xfrm>
          <a:prstGeom prst="rect">
            <a:avLst/>
          </a:prstGeom>
        </p:spPr>
        <p:txBody>
          <a:bodyPr lIns="0" tIns="0" rIns="0" bIns="0" rtlCol="0" anchor="t">
            <a:spAutoFit/>
          </a:bodyPr>
          <a:lstStyle/>
          <a:p>
            <a:pPr algn="ctr">
              <a:lnSpc>
                <a:spcPts val="10092"/>
              </a:lnSpc>
            </a:pPr>
            <a:r>
              <a:rPr lang="en-US" sz="7208" b="1">
                <a:solidFill>
                  <a:srgbClr val="FFFFFF"/>
                </a:solidFill>
                <a:latin typeface="Prompt Ultra-Bold"/>
                <a:ea typeface="Prompt Ultra-Bold"/>
                <a:cs typeface="Prompt Ultra-Bold"/>
                <a:sym typeface="Prompt Ultra-Bold"/>
              </a:rPr>
              <a:t>PARENT - SCHOOL - STUDENT</a:t>
            </a:r>
          </a:p>
        </p:txBody>
      </p:sp>
      <p:sp>
        <p:nvSpPr>
          <p:cNvPr id="8" name="TextBox 8"/>
          <p:cNvSpPr txBox="1"/>
          <p:nvPr/>
        </p:nvSpPr>
        <p:spPr>
          <a:xfrm>
            <a:off x="4896206" y="900182"/>
            <a:ext cx="4976329" cy="1658685"/>
          </a:xfrm>
          <a:prstGeom prst="rect">
            <a:avLst/>
          </a:prstGeom>
        </p:spPr>
        <p:txBody>
          <a:bodyPr lIns="0" tIns="0" rIns="0" bIns="0" rtlCol="0" anchor="t">
            <a:spAutoFit/>
          </a:bodyPr>
          <a:lstStyle/>
          <a:p>
            <a:pPr algn="ctr">
              <a:lnSpc>
                <a:spcPts val="13576"/>
              </a:lnSpc>
            </a:pPr>
            <a:r>
              <a:rPr lang="en-US" sz="9697">
                <a:solidFill>
                  <a:srgbClr val="FFFFFF"/>
                </a:solidFill>
                <a:latin typeface="Brittany"/>
                <a:ea typeface="Brittany"/>
                <a:cs typeface="Brittany"/>
                <a:sym typeface="Brittany"/>
              </a:rPr>
              <a:t>Compact</a:t>
            </a:r>
          </a:p>
        </p:txBody>
      </p:sp>
      <p:sp>
        <p:nvSpPr>
          <p:cNvPr id="9" name="TextBox 9"/>
          <p:cNvSpPr txBox="1"/>
          <p:nvPr/>
        </p:nvSpPr>
        <p:spPr>
          <a:xfrm>
            <a:off x="2380940" y="3286367"/>
            <a:ext cx="4673267" cy="4044950"/>
          </a:xfrm>
          <a:prstGeom prst="rect">
            <a:avLst/>
          </a:prstGeom>
        </p:spPr>
        <p:txBody>
          <a:bodyPr lIns="0" tIns="0" rIns="0" bIns="0" rtlCol="0" anchor="t">
            <a:spAutoFit/>
          </a:bodyPr>
          <a:lstStyle/>
          <a:p>
            <a:pPr algn="ctr">
              <a:lnSpc>
                <a:spcPts val="2939"/>
              </a:lnSpc>
              <a:spcBef>
                <a:spcPct val="0"/>
              </a:spcBef>
            </a:pPr>
            <a:r>
              <a:rPr lang="en-US" sz="2099" b="1" i="1">
                <a:solidFill>
                  <a:srgbClr val="FFFFFF"/>
                </a:solidFill>
                <a:latin typeface="Prompt Bold Italics"/>
                <a:ea typeface="Prompt Bold Italics"/>
                <a:cs typeface="Prompt Bold Italics"/>
                <a:sym typeface="Prompt Bold Italics"/>
              </a:rPr>
              <a:t>The purpose of the compact is to foster student achievement. By signing the Parent - School - Student Compact, (insert name of school here), teachers, staff, parents and students agree to work together to share the responsibility of helping students meet or exceed state, district and school academic goals</a:t>
            </a:r>
            <a:r>
              <a:rPr lang="en-US" sz="2099">
                <a:solidFill>
                  <a:srgbClr val="FFD699"/>
                </a:solidFill>
                <a:latin typeface="Prompt"/>
                <a:ea typeface="Prompt"/>
                <a:cs typeface="Prompt"/>
                <a:sym typeface="Prompt"/>
              </a:rPr>
              <a:t>. </a:t>
            </a:r>
          </a:p>
          <a:p>
            <a:pPr algn="ctr">
              <a:lnSpc>
                <a:spcPts val="2659"/>
              </a:lnSpc>
              <a:spcBef>
                <a:spcPct val="0"/>
              </a:spcBef>
            </a:pPr>
            <a:endParaRPr lang="en-US" sz="2099">
              <a:solidFill>
                <a:srgbClr val="FFD699"/>
              </a:solidFill>
              <a:latin typeface="Prompt"/>
              <a:ea typeface="Prompt"/>
              <a:cs typeface="Prompt"/>
              <a:sym typeface="Prompt"/>
            </a:endParaRPr>
          </a:p>
        </p:txBody>
      </p:sp>
      <p:sp>
        <p:nvSpPr>
          <p:cNvPr id="10" name="TextBox 10"/>
          <p:cNvSpPr txBox="1"/>
          <p:nvPr/>
        </p:nvSpPr>
        <p:spPr>
          <a:xfrm>
            <a:off x="12216859" y="3295892"/>
            <a:ext cx="3783109" cy="4262789"/>
          </a:xfrm>
          <a:prstGeom prst="rect">
            <a:avLst/>
          </a:prstGeom>
        </p:spPr>
        <p:txBody>
          <a:bodyPr lIns="0" tIns="0" rIns="0" bIns="0" rtlCol="0" anchor="t">
            <a:spAutoFit/>
          </a:bodyPr>
          <a:lstStyle/>
          <a:p>
            <a:pPr algn="ctr">
              <a:lnSpc>
                <a:spcPts val="3393"/>
              </a:lnSpc>
              <a:spcBef>
                <a:spcPct val="0"/>
              </a:spcBef>
            </a:pPr>
            <a:r>
              <a:rPr lang="en-US" sz="2423" b="1" i="1">
                <a:solidFill>
                  <a:srgbClr val="FFFFFF"/>
                </a:solidFill>
                <a:latin typeface="Prompt Bold Italics"/>
                <a:ea typeface="Prompt Bold Italics"/>
                <a:cs typeface="Prompt Bold Italics"/>
                <a:sym typeface="Prompt Bold Italics"/>
              </a:rPr>
              <a:t>The Parent - School - Student Compact is updated every year to include parent, student, teacher and staff input. Parent, Student, Teacher and Staff comments are welcome at any time during the year. </a:t>
            </a:r>
          </a:p>
          <a:p>
            <a:pPr algn="ctr">
              <a:lnSpc>
                <a:spcPts val="3393"/>
              </a:lnSpc>
              <a:spcBef>
                <a:spcPct val="0"/>
              </a:spcBef>
            </a:pPr>
            <a:endParaRPr lang="en-US" sz="2423" b="1" i="1">
              <a:solidFill>
                <a:srgbClr val="FFFFFF"/>
              </a:solidFill>
              <a:latin typeface="Prompt Bold Italics"/>
              <a:ea typeface="Prompt Bold Italics"/>
              <a:cs typeface="Prompt Bold Italics"/>
              <a:sym typeface="Prompt Bold Italics"/>
            </a:endParaRPr>
          </a:p>
        </p:txBody>
      </p:sp>
      <p:sp>
        <p:nvSpPr>
          <p:cNvPr id="11" name="TextBox 11"/>
          <p:cNvSpPr txBox="1"/>
          <p:nvPr/>
        </p:nvSpPr>
        <p:spPr>
          <a:xfrm>
            <a:off x="8163915" y="8254673"/>
            <a:ext cx="7274669" cy="1044517"/>
          </a:xfrm>
          <a:prstGeom prst="rect">
            <a:avLst/>
          </a:prstGeom>
        </p:spPr>
        <p:txBody>
          <a:bodyPr wrap="square" lIns="0" tIns="0" rIns="0" bIns="0" rtlCol="0" anchor="t">
            <a:spAutoFit/>
          </a:bodyPr>
          <a:lstStyle/>
          <a:p>
            <a:pPr algn="ctr">
              <a:lnSpc>
                <a:spcPts val="2659"/>
              </a:lnSpc>
            </a:pPr>
            <a:r>
              <a:rPr lang="en-US" sz="2400" dirty="0">
                <a:solidFill>
                  <a:srgbClr val="FFFF00"/>
                </a:solidFill>
                <a:latin typeface="Prompt"/>
                <a:ea typeface="Prompt"/>
                <a:cs typeface="Prompt"/>
                <a:sym typeface="Prompt"/>
              </a:rPr>
              <a:t>Please review and sign your child’s Compact. </a:t>
            </a:r>
          </a:p>
          <a:p>
            <a:pPr algn="ctr">
              <a:lnSpc>
                <a:spcPts val="2659"/>
              </a:lnSpc>
            </a:pPr>
            <a:endParaRPr lang="en-US" sz="2400" dirty="0">
              <a:solidFill>
                <a:srgbClr val="FFFF00"/>
              </a:solidFill>
              <a:latin typeface="Prompt"/>
              <a:ea typeface="Prompt"/>
              <a:cs typeface="Prompt"/>
              <a:sym typeface="Prompt"/>
            </a:endParaRPr>
          </a:p>
          <a:p>
            <a:pPr algn="ctr">
              <a:lnSpc>
                <a:spcPts val="2659"/>
              </a:lnSpc>
              <a:spcBef>
                <a:spcPct val="0"/>
              </a:spcBef>
            </a:pPr>
            <a:r>
              <a:rPr lang="en-US" sz="2400" dirty="0">
                <a:solidFill>
                  <a:srgbClr val="FFFF00"/>
                </a:solidFill>
                <a:latin typeface="Prompt"/>
                <a:ea typeface="Prompt"/>
                <a:cs typeface="Prompt"/>
                <a:sym typeface="Prompt"/>
              </a:rPr>
              <a:t>Our GOAL is to receive 100% signed compacts!!!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8852763" y="851763"/>
            <a:ext cx="582475" cy="18288000"/>
          </a:xfrm>
          <a:custGeom>
            <a:avLst/>
            <a:gdLst/>
            <a:ahLst/>
            <a:cxnLst/>
            <a:rect l="l" t="t" r="r" b="b"/>
            <a:pathLst>
              <a:path w="582475" h="18288000">
                <a:moveTo>
                  <a:pt x="0" y="0"/>
                </a:moveTo>
                <a:lnTo>
                  <a:pt x="582474" y="0"/>
                </a:lnTo>
                <a:lnTo>
                  <a:pt x="582474" y="18288000"/>
                </a:lnTo>
                <a:lnTo>
                  <a:pt x="0" y="18288000"/>
                </a:lnTo>
                <a:lnTo>
                  <a:pt x="0" y="0"/>
                </a:lnTo>
                <a:close/>
              </a:path>
            </a:pathLst>
          </a:custGeom>
          <a:blipFill>
            <a:blip r:embed="rId3"/>
            <a:stretch>
              <a:fillRect l="-68584" r="-1880074"/>
            </a:stretch>
          </a:blipFill>
        </p:spPr>
        <p:txBody>
          <a:bodyPr/>
          <a:lstStyle/>
          <a:p>
            <a:endParaRPr lang="en-US"/>
          </a:p>
        </p:txBody>
      </p:sp>
      <p:grpSp>
        <p:nvGrpSpPr>
          <p:cNvPr id="3" name="Group 3"/>
          <p:cNvGrpSpPr/>
          <p:nvPr/>
        </p:nvGrpSpPr>
        <p:grpSpPr>
          <a:xfrm>
            <a:off x="16035721" y="8372666"/>
            <a:ext cx="1771268" cy="177126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141460" y="8460470"/>
            <a:ext cx="1559790" cy="1595659"/>
          </a:xfrm>
          <a:custGeom>
            <a:avLst/>
            <a:gdLst/>
            <a:ahLst/>
            <a:cxnLst/>
            <a:rect l="l" t="t" r="r" b="b"/>
            <a:pathLst>
              <a:path w="1559790" h="1595659">
                <a:moveTo>
                  <a:pt x="0" y="0"/>
                </a:moveTo>
                <a:lnTo>
                  <a:pt x="1559790" y="0"/>
                </a:lnTo>
                <a:lnTo>
                  <a:pt x="1559790" y="1595660"/>
                </a:lnTo>
                <a:lnTo>
                  <a:pt x="0" y="1595660"/>
                </a:lnTo>
                <a:lnTo>
                  <a:pt x="0" y="0"/>
                </a:lnTo>
                <a:close/>
              </a:path>
            </a:pathLst>
          </a:custGeom>
          <a:blipFill>
            <a:blip r:embed="rId4"/>
            <a:stretch>
              <a:fillRect l="-288462" t="-17846" r="-27385" b="-59489"/>
            </a:stretch>
          </a:blipFill>
        </p:spPr>
        <p:txBody>
          <a:bodyPr/>
          <a:lstStyle/>
          <a:p>
            <a:endParaRPr lang="en-US"/>
          </a:p>
        </p:txBody>
      </p:sp>
      <p:sp>
        <p:nvSpPr>
          <p:cNvPr id="10" name="Freeform 10"/>
          <p:cNvSpPr/>
          <p:nvPr/>
        </p:nvSpPr>
        <p:spPr>
          <a:xfrm>
            <a:off x="715269" y="235784"/>
            <a:ext cx="9343131" cy="9251116"/>
          </a:xfrm>
          <a:custGeom>
            <a:avLst/>
            <a:gdLst/>
            <a:ahLst/>
            <a:cxnLst/>
            <a:rect l="l" t="t" r="r" b="b"/>
            <a:pathLst>
              <a:path w="6476901" h="6323075">
                <a:moveTo>
                  <a:pt x="0" y="0"/>
                </a:moveTo>
                <a:lnTo>
                  <a:pt x="6476900" y="0"/>
                </a:lnTo>
                <a:lnTo>
                  <a:pt x="6476900" y="6323075"/>
                </a:lnTo>
                <a:lnTo>
                  <a:pt x="0" y="6323075"/>
                </a:lnTo>
                <a:lnTo>
                  <a:pt x="0" y="0"/>
                </a:lnTo>
                <a:close/>
              </a:path>
            </a:pathLst>
          </a:custGeom>
          <a:blipFill>
            <a:blip r:embed="rId5"/>
            <a:stretch>
              <a:fillRect/>
            </a:stretch>
          </a:blipFill>
        </p:spPr>
        <p:txBody>
          <a:bodyPr/>
          <a:lstStyle/>
          <a:p>
            <a:endParaRPr lang="en-US"/>
          </a:p>
        </p:txBody>
      </p:sp>
      <p:sp>
        <p:nvSpPr>
          <p:cNvPr id="12" name="TextBox 12"/>
          <p:cNvSpPr txBox="1"/>
          <p:nvPr/>
        </p:nvSpPr>
        <p:spPr>
          <a:xfrm>
            <a:off x="12172235" y="940516"/>
            <a:ext cx="4381485" cy="577081"/>
          </a:xfrm>
          <a:prstGeom prst="rect">
            <a:avLst/>
          </a:prstGeom>
        </p:spPr>
        <p:txBody>
          <a:bodyPr wrap="square" lIns="0" tIns="0" rIns="0" bIns="0" rtlCol="0" anchor="t">
            <a:spAutoFit/>
          </a:bodyPr>
          <a:lstStyle/>
          <a:p>
            <a:pPr algn="ctr">
              <a:lnSpc>
                <a:spcPts val="4479"/>
              </a:lnSpc>
              <a:spcBef>
                <a:spcPct val="0"/>
              </a:spcBef>
            </a:pPr>
            <a:r>
              <a:rPr lang="en-US" sz="3199" dirty="0">
                <a:solidFill>
                  <a:srgbClr val="000000"/>
                </a:solidFill>
                <a:latin typeface="Brittany"/>
                <a:ea typeface="Brittany"/>
                <a:cs typeface="Brittany"/>
                <a:sym typeface="Brittany"/>
              </a:rPr>
              <a:t>Secondary Schools </a:t>
            </a:r>
          </a:p>
        </p:txBody>
      </p:sp>
      <p:sp>
        <p:nvSpPr>
          <p:cNvPr id="13" name="TextBox 13"/>
          <p:cNvSpPr txBox="1"/>
          <p:nvPr/>
        </p:nvSpPr>
        <p:spPr>
          <a:xfrm>
            <a:off x="11473181" y="2410670"/>
            <a:ext cx="5779591" cy="877572"/>
          </a:xfrm>
          <a:prstGeom prst="rect">
            <a:avLst/>
          </a:prstGeom>
        </p:spPr>
        <p:txBody>
          <a:bodyPr lIns="0" tIns="0" rIns="0" bIns="0" rtlCol="0" anchor="t">
            <a:spAutoFit/>
          </a:bodyPr>
          <a:lstStyle/>
          <a:p>
            <a:pPr algn="ctr">
              <a:lnSpc>
                <a:spcPts val="7279"/>
              </a:lnSpc>
              <a:spcBef>
                <a:spcPct val="0"/>
              </a:spcBef>
            </a:pPr>
            <a:r>
              <a:rPr lang="en-US" sz="5199" dirty="0">
                <a:solidFill>
                  <a:srgbClr val="000000"/>
                </a:solidFill>
                <a:latin typeface="Oswald"/>
                <a:ea typeface="Oswald"/>
                <a:cs typeface="Oswald"/>
                <a:sym typeface="Oswald"/>
              </a:rPr>
              <a:t>Sample School Compact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8852763" y="851763"/>
            <a:ext cx="582475" cy="18288000"/>
          </a:xfrm>
          <a:custGeom>
            <a:avLst/>
            <a:gdLst/>
            <a:ahLst/>
            <a:cxnLst/>
            <a:rect l="l" t="t" r="r" b="b"/>
            <a:pathLst>
              <a:path w="582475" h="18288000">
                <a:moveTo>
                  <a:pt x="0" y="0"/>
                </a:moveTo>
                <a:lnTo>
                  <a:pt x="582474" y="0"/>
                </a:lnTo>
                <a:lnTo>
                  <a:pt x="582474" y="18288000"/>
                </a:lnTo>
                <a:lnTo>
                  <a:pt x="0" y="18288000"/>
                </a:lnTo>
                <a:lnTo>
                  <a:pt x="0" y="0"/>
                </a:lnTo>
                <a:close/>
              </a:path>
            </a:pathLst>
          </a:custGeom>
          <a:blipFill>
            <a:blip r:embed="rId3"/>
            <a:stretch>
              <a:fillRect l="-68584" r="-1880074"/>
            </a:stretch>
          </a:blipFill>
        </p:spPr>
        <p:txBody>
          <a:bodyPr/>
          <a:lstStyle/>
          <a:p>
            <a:endParaRPr lang="en-US"/>
          </a:p>
        </p:txBody>
      </p:sp>
      <p:grpSp>
        <p:nvGrpSpPr>
          <p:cNvPr id="3" name="Group 3"/>
          <p:cNvGrpSpPr/>
          <p:nvPr/>
        </p:nvGrpSpPr>
        <p:grpSpPr>
          <a:xfrm>
            <a:off x="16035721" y="8372666"/>
            <a:ext cx="1771268" cy="177126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141460" y="8460470"/>
            <a:ext cx="1559790" cy="1595659"/>
          </a:xfrm>
          <a:custGeom>
            <a:avLst/>
            <a:gdLst/>
            <a:ahLst/>
            <a:cxnLst/>
            <a:rect l="l" t="t" r="r" b="b"/>
            <a:pathLst>
              <a:path w="1559790" h="1595659">
                <a:moveTo>
                  <a:pt x="0" y="0"/>
                </a:moveTo>
                <a:lnTo>
                  <a:pt x="1559790" y="0"/>
                </a:lnTo>
                <a:lnTo>
                  <a:pt x="1559790" y="1595660"/>
                </a:lnTo>
                <a:lnTo>
                  <a:pt x="0" y="1595660"/>
                </a:lnTo>
                <a:lnTo>
                  <a:pt x="0" y="0"/>
                </a:lnTo>
                <a:close/>
              </a:path>
            </a:pathLst>
          </a:custGeom>
          <a:blipFill>
            <a:blip r:embed="rId4"/>
            <a:stretch>
              <a:fillRect l="-288462" t="-17846" r="-27385" b="-59489"/>
            </a:stretch>
          </a:blipFill>
        </p:spPr>
        <p:txBody>
          <a:bodyPr/>
          <a:lstStyle/>
          <a:p>
            <a:endParaRPr lang="en-US"/>
          </a:p>
        </p:txBody>
      </p:sp>
      <p:sp>
        <p:nvSpPr>
          <p:cNvPr id="10" name="TextBox 10"/>
          <p:cNvSpPr txBox="1"/>
          <p:nvPr/>
        </p:nvSpPr>
        <p:spPr>
          <a:xfrm>
            <a:off x="360000" y="508692"/>
            <a:ext cx="7282248" cy="1588137"/>
          </a:xfrm>
          <a:prstGeom prst="rect">
            <a:avLst/>
          </a:prstGeom>
        </p:spPr>
        <p:txBody>
          <a:bodyPr lIns="0" tIns="0" rIns="0" bIns="0" rtlCol="0" anchor="t">
            <a:spAutoFit/>
          </a:bodyPr>
          <a:lstStyle/>
          <a:p>
            <a:pPr algn="ctr">
              <a:lnSpc>
                <a:spcPts val="6439"/>
              </a:lnSpc>
            </a:pPr>
            <a:r>
              <a:rPr lang="en-US" sz="4599">
                <a:solidFill>
                  <a:srgbClr val="000000"/>
                </a:solidFill>
                <a:latin typeface="Brittany"/>
                <a:ea typeface="Brittany"/>
                <a:cs typeface="Brittany"/>
                <a:sym typeface="Brittany"/>
              </a:rPr>
              <a:t>Parent and Family</a:t>
            </a:r>
          </a:p>
          <a:p>
            <a:pPr algn="ctr">
              <a:lnSpc>
                <a:spcPts val="6439"/>
              </a:lnSpc>
              <a:spcBef>
                <a:spcPct val="0"/>
              </a:spcBef>
            </a:pPr>
            <a:r>
              <a:rPr lang="en-US" sz="4599">
                <a:solidFill>
                  <a:srgbClr val="000000"/>
                </a:solidFill>
                <a:latin typeface="Brittany"/>
                <a:ea typeface="Brittany"/>
                <a:cs typeface="Brittany"/>
                <a:sym typeface="Brittany"/>
              </a:rPr>
              <a:t>Engagement Plan</a:t>
            </a:r>
          </a:p>
        </p:txBody>
      </p:sp>
      <p:sp>
        <p:nvSpPr>
          <p:cNvPr id="11" name="TextBox 11"/>
          <p:cNvSpPr txBox="1"/>
          <p:nvPr/>
        </p:nvSpPr>
        <p:spPr>
          <a:xfrm>
            <a:off x="5254755" y="2020628"/>
            <a:ext cx="1583438" cy="752477"/>
          </a:xfrm>
          <a:prstGeom prst="rect">
            <a:avLst/>
          </a:prstGeom>
        </p:spPr>
        <p:txBody>
          <a:bodyPr lIns="0" tIns="0" rIns="0" bIns="0" rtlCol="0" anchor="t">
            <a:spAutoFit/>
          </a:bodyPr>
          <a:lstStyle/>
          <a:p>
            <a:pPr algn="ctr">
              <a:lnSpc>
                <a:spcPts val="6299"/>
              </a:lnSpc>
              <a:spcBef>
                <a:spcPct val="0"/>
              </a:spcBef>
            </a:pPr>
            <a:r>
              <a:rPr lang="en-US" sz="4499">
                <a:solidFill>
                  <a:srgbClr val="000000"/>
                </a:solidFill>
                <a:latin typeface="Oswald"/>
                <a:ea typeface="Oswald"/>
                <a:cs typeface="Oswald"/>
                <a:sym typeface="Oswald"/>
              </a:rPr>
              <a:t>PFEP</a:t>
            </a:r>
          </a:p>
        </p:txBody>
      </p:sp>
      <p:sp>
        <p:nvSpPr>
          <p:cNvPr id="12" name="TextBox 12"/>
          <p:cNvSpPr txBox="1"/>
          <p:nvPr/>
        </p:nvSpPr>
        <p:spPr>
          <a:xfrm>
            <a:off x="9417590" y="614981"/>
            <a:ext cx="8193772" cy="7484741"/>
          </a:xfrm>
          <a:prstGeom prst="rect">
            <a:avLst/>
          </a:prstGeom>
        </p:spPr>
        <p:txBody>
          <a:bodyPr lIns="0" tIns="0" rIns="0" bIns="0" rtlCol="0" anchor="t">
            <a:spAutoFit/>
          </a:bodyPr>
          <a:lstStyle/>
          <a:p>
            <a:pPr algn="l">
              <a:lnSpc>
                <a:spcPts val="3919"/>
              </a:lnSpc>
              <a:spcBef>
                <a:spcPct val="0"/>
              </a:spcBef>
            </a:pPr>
            <a:r>
              <a:rPr lang="en-US" sz="2799" dirty="0">
                <a:solidFill>
                  <a:srgbClr val="000000"/>
                </a:solidFill>
                <a:latin typeface="Prompt"/>
                <a:ea typeface="Prompt"/>
                <a:cs typeface="Prompt"/>
                <a:sym typeface="Prompt"/>
              </a:rPr>
              <a:t>The PFEP Sections include information about the following: </a:t>
            </a:r>
          </a:p>
          <a:p>
            <a:pPr algn="l">
              <a:lnSpc>
                <a:spcPts val="3919"/>
              </a:lnSpc>
              <a:spcBef>
                <a:spcPct val="0"/>
              </a:spcBef>
            </a:pPr>
            <a:endParaRPr lang="en-US" sz="2799" dirty="0">
              <a:solidFill>
                <a:srgbClr val="000000"/>
              </a:solidFill>
              <a:latin typeface="Prompt"/>
              <a:ea typeface="Prompt"/>
              <a:cs typeface="Prompt"/>
              <a:sym typeface="Prompt"/>
            </a:endParaRPr>
          </a:p>
          <a:p>
            <a:pPr marL="457200" indent="-457200" algn="l">
              <a:lnSpc>
                <a:spcPts val="3919"/>
              </a:lnSpc>
              <a:spcBef>
                <a:spcPct val="0"/>
              </a:spcBef>
              <a:buFont typeface="Courier New" panose="02070309020205020404" pitchFamily="49" charset="0"/>
              <a:buChar char="o"/>
            </a:pPr>
            <a:r>
              <a:rPr lang="en-US" sz="2799" dirty="0">
                <a:solidFill>
                  <a:srgbClr val="000000"/>
                </a:solidFill>
                <a:latin typeface="Prompt"/>
                <a:ea typeface="Prompt"/>
                <a:cs typeface="Prompt"/>
                <a:sym typeface="Prompt"/>
              </a:rPr>
              <a:t>Back-to-School Night</a:t>
            </a:r>
          </a:p>
          <a:p>
            <a:pPr marL="457200" indent="-457200" algn="l">
              <a:lnSpc>
                <a:spcPts val="3919"/>
              </a:lnSpc>
              <a:spcBef>
                <a:spcPct val="0"/>
              </a:spcBef>
              <a:buFont typeface="Courier New" panose="02070309020205020404" pitchFamily="49" charset="0"/>
              <a:buChar char="o"/>
            </a:pPr>
            <a:r>
              <a:rPr lang="en-US" sz="2799" dirty="0">
                <a:solidFill>
                  <a:srgbClr val="000000"/>
                </a:solidFill>
                <a:latin typeface="Prompt"/>
                <a:ea typeface="Prompt"/>
                <a:cs typeface="Prompt"/>
                <a:sym typeface="Prompt"/>
              </a:rPr>
              <a:t>Monthly SAC Meetings</a:t>
            </a:r>
          </a:p>
          <a:p>
            <a:pPr marL="457200" indent="-457200" algn="l">
              <a:lnSpc>
                <a:spcPts val="3919"/>
              </a:lnSpc>
              <a:spcBef>
                <a:spcPct val="0"/>
              </a:spcBef>
              <a:buFont typeface="Courier New" panose="02070309020205020404" pitchFamily="49" charset="0"/>
              <a:buChar char="o"/>
            </a:pPr>
            <a:r>
              <a:rPr lang="en-US" sz="2799" dirty="0">
                <a:solidFill>
                  <a:srgbClr val="000000"/>
                </a:solidFill>
                <a:latin typeface="Prompt"/>
                <a:ea typeface="Prompt"/>
                <a:cs typeface="Prompt"/>
                <a:sym typeface="Prompt"/>
              </a:rPr>
              <a:t>Fundamental Parent Meetings</a:t>
            </a:r>
          </a:p>
          <a:p>
            <a:pPr marL="457200" indent="-457200" algn="l">
              <a:lnSpc>
                <a:spcPts val="3919"/>
              </a:lnSpc>
              <a:spcBef>
                <a:spcPct val="0"/>
              </a:spcBef>
              <a:buFont typeface="Courier New" panose="02070309020205020404" pitchFamily="49" charset="0"/>
              <a:buChar char="o"/>
            </a:pPr>
            <a:r>
              <a:rPr lang="en-US" sz="2799" dirty="0">
                <a:solidFill>
                  <a:srgbClr val="000000"/>
                </a:solidFill>
                <a:latin typeface="Prompt"/>
                <a:ea typeface="Prompt"/>
                <a:cs typeface="Prompt"/>
                <a:sym typeface="Prompt"/>
              </a:rPr>
              <a:t>Senior Parent Seminar</a:t>
            </a:r>
          </a:p>
          <a:p>
            <a:pPr marL="457200" indent="-457200" algn="l">
              <a:lnSpc>
                <a:spcPts val="3919"/>
              </a:lnSpc>
              <a:spcBef>
                <a:spcPct val="0"/>
              </a:spcBef>
              <a:buFont typeface="Courier New" panose="02070309020205020404" pitchFamily="49" charset="0"/>
              <a:buChar char="o"/>
            </a:pPr>
            <a:r>
              <a:rPr lang="en-US" sz="2799" dirty="0">
                <a:solidFill>
                  <a:srgbClr val="000000"/>
                </a:solidFill>
                <a:latin typeface="Prompt"/>
                <a:ea typeface="Prompt"/>
                <a:cs typeface="Prompt"/>
                <a:sym typeface="Prompt"/>
              </a:rPr>
              <a:t>Understanding Pirate Parents, part 1 &amp; 2</a:t>
            </a:r>
          </a:p>
          <a:p>
            <a:pPr marL="457200" indent="-457200" algn="l">
              <a:lnSpc>
                <a:spcPts val="3919"/>
              </a:lnSpc>
              <a:spcBef>
                <a:spcPct val="0"/>
              </a:spcBef>
              <a:buFont typeface="Courier New" panose="02070309020205020404" pitchFamily="49" charset="0"/>
              <a:buChar char="o"/>
            </a:pPr>
            <a:r>
              <a:rPr lang="en-US" sz="2799" dirty="0">
                <a:solidFill>
                  <a:srgbClr val="000000"/>
                </a:solidFill>
                <a:latin typeface="Prompt"/>
                <a:ea typeface="Prompt"/>
                <a:cs typeface="Prompt"/>
                <a:sym typeface="Prompt"/>
              </a:rPr>
              <a:t>Freshmen Registration Night</a:t>
            </a:r>
          </a:p>
          <a:p>
            <a:pPr marL="457200" indent="-457200" algn="l">
              <a:lnSpc>
                <a:spcPts val="3919"/>
              </a:lnSpc>
              <a:spcBef>
                <a:spcPct val="0"/>
              </a:spcBef>
              <a:buFont typeface="Courier New" panose="02070309020205020404" pitchFamily="49" charset="0"/>
              <a:buChar char="o"/>
            </a:pPr>
            <a:r>
              <a:rPr lang="en-US" sz="2799" dirty="0">
                <a:solidFill>
                  <a:srgbClr val="000000"/>
                </a:solidFill>
                <a:latin typeface="Prompt"/>
                <a:ea typeface="Prompt"/>
                <a:cs typeface="Prompt"/>
                <a:sym typeface="Prompt"/>
              </a:rPr>
              <a:t>Freshmen Family Fun Night</a:t>
            </a:r>
          </a:p>
          <a:p>
            <a:pPr marL="457200" indent="-457200" algn="l">
              <a:lnSpc>
                <a:spcPts val="3919"/>
              </a:lnSpc>
              <a:spcBef>
                <a:spcPct val="0"/>
              </a:spcBef>
              <a:buFont typeface="Courier New" panose="02070309020205020404" pitchFamily="49" charset="0"/>
              <a:buChar char="o"/>
            </a:pPr>
            <a:r>
              <a:rPr lang="en-US" sz="2799" dirty="0">
                <a:solidFill>
                  <a:srgbClr val="000000"/>
                </a:solidFill>
                <a:latin typeface="Prompt"/>
                <a:ea typeface="Prompt"/>
                <a:cs typeface="Prompt"/>
                <a:sym typeface="Prompt"/>
              </a:rPr>
              <a:t>New Student Orientation</a:t>
            </a:r>
          </a:p>
          <a:p>
            <a:pPr marL="457200" indent="-457200" algn="l">
              <a:lnSpc>
                <a:spcPts val="3919"/>
              </a:lnSpc>
              <a:spcBef>
                <a:spcPct val="0"/>
              </a:spcBef>
              <a:buFont typeface="Courier New" panose="02070309020205020404" pitchFamily="49" charset="0"/>
              <a:buChar char="o"/>
            </a:pPr>
            <a:r>
              <a:rPr lang="en-US" sz="2799" dirty="0">
                <a:solidFill>
                  <a:srgbClr val="000000"/>
                </a:solidFill>
                <a:latin typeface="Prompt"/>
                <a:ea typeface="Prompt"/>
                <a:cs typeface="Prompt"/>
                <a:sym typeface="Prompt"/>
              </a:rPr>
              <a:t>TSIC Mentors</a:t>
            </a:r>
          </a:p>
          <a:p>
            <a:pPr marL="457200" indent="-457200" algn="l">
              <a:lnSpc>
                <a:spcPts val="3919"/>
              </a:lnSpc>
              <a:spcBef>
                <a:spcPct val="0"/>
              </a:spcBef>
              <a:buFont typeface="Courier New" panose="02070309020205020404" pitchFamily="49" charset="0"/>
              <a:buChar char="o"/>
            </a:pPr>
            <a:r>
              <a:rPr lang="en-US" sz="2799" dirty="0">
                <a:solidFill>
                  <a:srgbClr val="000000"/>
                </a:solidFill>
                <a:latin typeface="Prompt"/>
                <a:ea typeface="Prompt"/>
                <a:cs typeface="Prompt"/>
                <a:sym typeface="Prompt"/>
              </a:rPr>
              <a:t>Pirate Parents</a:t>
            </a:r>
          </a:p>
          <a:p>
            <a:pPr marL="457200" indent="-457200" algn="l">
              <a:lnSpc>
                <a:spcPts val="3919"/>
              </a:lnSpc>
              <a:spcBef>
                <a:spcPct val="0"/>
              </a:spcBef>
              <a:buFont typeface="Courier New" panose="02070309020205020404" pitchFamily="49" charset="0"/>
              <a:buChar char="o"/>
            </a:pPr>
            <a:r>
              <a:rPr lang="en-US" sz="2799" dirty="0">
                <a:solidFill>
                  <a:srgbClr val="000000"/>
                </a:solidFill>
                <a:latin typeface="Prompt"/>
                <a:ea typeface="Prompt"/>
                <a:cs typeface="Prompt"/>
                <a:sym typeface="Prompt"/>
              </a:rPr>
              <a:t>College &amp; Career Center Events</a:t>
            </a:r>
          </a:p>
          <a:p>
            <a:pPr algn="l">
              <a:lnSpc>
                <a:spcPts val="3919"/>
              </a:lnSpc>
              <a:spcBef>
                <a:spcPct val="0"/>
              </a:spcBef>
            </a:pPr>
            <a:endParaRPr lang="en-US" sz="2799" dirty="0">
              <a:solidFill>
                <a:srgbClr val="000000"/>
              </a:solidFill>
              <a:latin typeface="Prompt"/>
              <a:ea typeface="Prompt"/>
              <a:cs typeface="Prompt"/>
              <a:sym typeface="Prompt"/>
            </a:endParaRPr>
          </a:p>
        </p:txBody>
      </p:sp>
      <p:pic>
        <p:nvPicPr>
          <p:cNvPr id="14" name="Picture 13" descr="Many colorful hands in the air&#10;&#10;AI-generated content may be incorrect.">
            <a:extLst>
              <a:ext uri="{FF2B5EF4-FFF2-40B4-BE49-F238E27FC236}">
                <a16:creationId xmlns:a16="http://schemas.microsoft.com/office/drawing/2014/main" id="{77FAE19D-CD90-B40D-B143-C3EE2C857A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5286" y="3500858"/>
            <a:ext cx="6872606" cy="495961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8852763" y="851763"/>
            <a:ext cx="582475" cy="18288000"/>
          </a:xfrm>
          <a:custGeom>
            <a:avLst/>
            <a:gdLst/>
            <a:ahLst/>
            <a:cxnLst/>
            <a:rect l="l" t="t" r="r" b="b"/>
            <a:pathLst>
              <a:path w="582475" h="18288000">
                <a:moveTo>
                  <a:pt x="0" y="0"/>
                </a:moveTo>
                <a:lnTo>
                  <a:pt x="582474" y="0"/>
                </a:lnTo>
                <a:lnTo>
                  <a:pt x="582474" y="18288000"/>
                </a:lnTo>
                <a:lnTo>
                  <a:pt x="0" y="18288000"/>
                </a:lnTo>
                <a:lnTo>
                  <a:pt x="0" y="0"/>
                </a:lnTo>
                <a:close/>
              </a:path>
            </a:pathLst>
          </a:custGeom>
          <a:blipFill>
            <a:blip r:embed="rId3"/>
            <a:stretch>
              <a:fillRect l="-68584" r="-1880074"/>
            </a:stretch>
          </a:blipFill>
        </p:spPr>
        <p:txBody>
          <a:bodyPr/>
          <a:lstStyle/>
          <a:p>
            <a:endParaRPr lang="en-US"/>
          </a:p>
        </p:txBody>
      </p:sp>
      <p:grpSp>
        <p:nvGrpSpPr>
          <p:cNvPr id="3" name="Group 3"/>
          <p:cNvGrpSpPr/>
          <p:nvPr/>
        </p:nvGrpSpPr>
        <p:grpSpPr>
          <a:xfrm>
            <a:off x="16035721" y="8372666"/>
            <a:ext cx="1771268" cy="177126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141460" y="8460470"/>
            <a:ext cx="1559790" cy="1595659"/>
          </a:xfrm>
          <a:custGeom>
            <a:avLst/>
            <a:gdLst/>
            <a:ahLst/>
            <a:cxnLst/>
            <a:rect l="l" t="t" r="r" b="b"/>
            <a:pathLst>
              <a:path w="1559790" h="1595659">
                <a:moveTo>
                  <a:pt x="0" y="0"/>
                </a:moveTo>
                <a:lnTo>
                  <a:pt x="1559790" y="0"/>
                </a:lnTo>
                <a:lnTo>
                  <a:pt x="1559790" y="1595660"/>
                </a:lnTo>
                <a:lnTo>
                  <a:pt x="0" y="1595660"/>
                </a:lnTo>
                <a:lnTo>
                  <a:pt x="0" y="0"/>
                </a:lnTo>
                <a:close/>
              </a:path>
            </a:pathLst>
          </a:custGeom>
          <a:blipFill>
            <a:blip r:embed="rId4"/>
            <a:stretch>
              <a:fillRect l="-288462" t="-17846" r="-27385" b="-59489"/>
            </a:stretch>
          </a:blipFill>
        </p:spPr>
        <p:txBody>
          <a:bodyPr/>
          <a:lstStyle/>
          <a:p>
            <a:endParaRPr lang="en-US"/>
          </a:p>
        </p:txBody>
      </p:sp>
      <p:sp>
        <p:nvSpPr>
          <p:cNvPr id="8" name="Freeform 8"/>
          <p:cNvSpPr/>
          <p:nvPr/>
        </p:nvSpPr>
        <p:spPr>
          <a:xfrm>
            <a:off x="7162800" y="415509"/>
            <a:ext cx="2978954" cy="3223602"/>
          </a:xfrm>
          <a:custGeom>
            <a:avLst/>
            <a:gdLst/>
            <a:ahLst/>
            <a:cxnLst/>
            <a:rect l="l" t="t" r="r" b="b"/>
            <a:pathLst>
              <a:path w="2978954" h="3223602">
                <a:moveTo>
                  <a:pt x="0" y="0"/>
                </a:moveTo>
                <a:lnTo>
                  <a:pt x="2978954" y="0"/>
                </a:lnTo>
                <a:lnTo>
                  <a:pt x="2978954" y="3223602"/>
                </a:lnTo>
                <a:lnTo>
                  <a:pt x="0" y="3223602"/>
                </a:lnTo>
                <a:lnTo>
                  <a:pt x="0" y="0"/>
                </a:lnTo>
                <a:close/>
              </a:path>
            </a:pathLst>
          </a:custGeom>
          <a:blipFill>
            <a:blip r:embed="rId5"/>
            <a:stretch>
              <a:fillRect/>
            </a:stretch>
          </a:blipFill>
        </p:spPr>
        <p:txBody>
          <a:bodyPr/>
          <a:lstStyle/>
          <a:p>
            <a:endParaRPr lang="en-US"/>
          </a:p>
        </p:txBody>
      </p:sp>
      <p:sp>
        <p:nvSpPr>
          <p:cNvPr id="10" name="Freeform 10"/>
          <p:cNvSpPr/>
          <p:nvPr/>
        </p:nvSpPr>
        <p:spPr>
          <a:xfrm>
            <a:off x="1752600" y="604226"/>
            <a:ext cx="4419600" cy="3034885"/>
          </a:xfrm>
          <a:custGeom>
            <a:avLst/>
            <a:gdLst/>
            <a:ahLst/>
            <a:cxnLst/>
            <a:rect l="l" t="t" r="r" b="b"/>
            <a:pathLst>
              <a:path w="3663989" h="2441133">
                <a:moveTo>
                  <a:pt x="0" y="0"/>
                </a:moveTo>
                <a:lnTo>
                  <a:pt x="3663989" y="0"/>
                </a:lnTo>
                <a:lnTo>
                  <a:pt x="3663989" y="2441133"/>
                </a:lnTo>
                <a:lnTo>
                  <a:pt x="0" y="2441133"/>
                </a:lnTo>
                <a:lnTo>
                  <a:pt x="0" y="0"/>
                </a:lnTo>
                <a:close/>
              </a:path>
            </a:pathLst>
          </a:custGeom>
          <a:blipFill>
            <a:blip r:embed="rId6"/>
            <a:stretch>
              <a:fillRect/>
            </a:stretch>
          </a:blipFill>
        </p:spPr>
        <p:txBody>
          <a:bodyPr/>
          <a:lstStyle/>
          <a:p>
            <a:endParaRPr lang="en-US" dirty="0"/>
          </a:p>
        </p:txBody>
      </p:sp>
      <p:sp>
        <p:nvSpPr>
          <p:cNvPr id="12" name="TextBox 12"/>
          <p:cNvSpPr txBox="1"/>
          <p:nvPr/>
        </p:nvSpPr>
        <p:spPr>
          <a:xfrm>
            <a:off x="10363200" y="415509"/>
            <a:ext cx="7478257" cy="3412153"/>
          </a:xfrm>
          <a:prstGeom prst="rect">
            <a:avLst/>
          </a:prstGeom>
        </p:spPr>
        <p:txBody>
          <a:bodyPr lIns="0" tIns="0" rIns="0" bIns="0" rtlCol="0" anchor="t">
            <a:spAutoFit/>
          </a:bodyPr>
          <a:lstStyle/>
          <a:p>
            <a:pPr algn="ctr">
              <a:lnSpc>
                <a:spcPts val="5879"/>
              </a:lnSpc>
              <a:spcBef>
                <a:spcPct val="0"/>
              </a:spcBef>
            </a:pPr>
            <a:r>
              <a:rPr lang="en-US" sz="4199" dirty="0">
                <a:solidFill>
                  <a:srgbClr val="000000"/>
                </a:solidFill>
                <a:latin typeface="Oswald"/>
                <a:ea typeface="Oswald"/>
                <a:cs typeface="Oswald"/>
                <a:sym typeface="Oswald"/>
              </a:rPr>
              <a:t>Florida Benchmark for Excellent Student Thinking </a:t>
            </a:r>
            <a:r>
              <a:rPr lang="en-US" sz="4199" dirty="0">
                <a:solidFill>
                  <a:schemeClr val="accent6">
                    <a:lumMod val="75000"/>
                  </a:schemeClr>
                </a:solidFill>
                <a:latin typeface="Oswald"/>
                <a:ea typeface="Oswald"/>
                <a:cs typeface="Oswald"/>
                <a:sym typeface="Oswald"/>
              </a:rPr>
              <a:t>Standards</a:t>
            </a:r>
            <a:r>
              <a:rPr lang="en-US" sz="4199" dirty="0">
                <a:solidFill>
                  <a:srgbClr val="000000"/>
                </a:solidFill>
                <a:latin typeface="Oswald"/>
                <a:ea typeface="Oswald"/>
                <a:cs typeface="Oswald"/>
                <a:sym typeface="Oswald"/>
              </a:rPr>
              <a:t> (B.E.S.T). You may read more information by visiting, </a:t>
            </a:r>
            <a:r>
              <a:rPr lang="en-US" sz="4199" u="sng" dirty="0">
                <a:solidFill>
                  <a:srgbClr val="000000"/>
                </a:solidFill>
                <a:latin typeface="Oswald"/>
                <a:ea typeface="Oswald"/>
                <a:cs typeface="Oswald"/>
                <a:sym typeface="Oswald"/>
                <a:hlinkClick r:id="rId7" tooltip="http://www.fldoe.org"/>
              </a:rPr>
              <a:t>www.fldoe.org</a:t>
            </a:r>
          </a:p>
          <a:p>
            <a:pPr algn="ctr">
              <a:lnSpc>
                <a:spcPts val="2659"/>
              </a:lnSpc>
              <a:spcBef>
                <a:spcPct val="0"/>
              </a:spcBef>
            </a:pPr>
            <a:endParaRPr lang="en-US" sz="4199" u="sng" dirty="0">
              <a:solidFill>
                <a:srgbClr val="000000"/>
              </a:solidFill>
              <a:latin typeface="Oswald"/>
              <a:ea typeface="Oswald"/>
              <a:cs typeface="Oswald"/>
              <a:sym typeface="Oswald"/>
              <a:hlinkClick r:id="rId7" tooltip="http://www.fldoe.org"/>
            </a:endParaRPr>
          </a:p>
        </p:txBody>
      </p:sp>
      <p:sp>
        <p:nvSpPr>
          <p:cNvPr id="15" name="TextBox 14">
            <a:extLst>
              <a:ext uri="{FF2B5EF4-FFF2-40B4-BE49-F238E27FC236}">
                <a16:creationId xmlns:a16="http://schemas.microsoft.com/office/drawing/2014/main" id="{86325AD3-ECA0-6A1D-6FED-BF85460149BC}"/>
              </a:ext>
            </a:extLst>
          </p:cNvPr>
          <p:cNvSpPr txBox="1"/>
          <p:nvPr/>
        </p:nvSpPr>
        <p:spPr>
          <a:xfrm>
            <a:off x="165830" y="3827662"/>
            <a:ext cx="6837528" cy="2267929"/>
          </a:xfrm>
          <a:prstGeom prst="rect">
            <a:avLst/>
          </a:prstGeom>
          <a:noFill/>
        </p:spPr>
        <p:txBody>
          <a:bodyPr wrap="square">
            <a:spAutoFit/>
          </a:bodyPr>
          <a:lstStyle/>
          <a:p>
            <a:pPr algn="ctr">
              <a:lnSpc>
                <a:spcPts val="4339"/>
              </a:lnSpc>
              <a:spcBef>
                <a:spcPct val="0"/>
              </a:spcBef>
            </a:pPr>
            <a:r>
              <a:rPr lang="en-US" sz="2800" dirty="0">
                <a:solidFill>
                  <a:srgbClr val="008037"/>
                </a:solidFill>
                <a:latin typeface="Prompt"/>
                <a:ea typeface="Prompt"/>
                <a:cs typeface="Prompt"/>
                <a:sym typeface="Prompt"/>
              </a:rPr>
              <a:t>To learn more about state </a:t>
            </a:r>
            <a:r>
              <a:rPr lang="en-US" sz="2800" dirty="0">
                <a:solidFill>
                  <a:schemeClr val="accent6">
                    <a:lumMod val="75000"/>
                  </a:schemeClr>
                </a:solidFill>
                <a:latin typeface="Prompt"/>
                <a:ea typeface="Prompt"/>
                <a:cs typeface="Prompt"/>
                <a:sym typeface="Prompt"/>
              </a:rPr>
              <a:t>assessments</a:t>
            </a:r>
            <a:r>
              <a:rPr lang="en-US" sz="2800" dirty="0">
                <a:solidFill>
                  <a:srgbClr val="008037"/>
                </a:solidFill>
                <a:latin typeface="Prompt"/>
                <a:ea typeface="Prompt"/>
                <a:cs typeface="Prompt"/>
                <a:sym typeface="Prompt"/>
              </a:rPr>
              <a:t> visits the Florida Department of Education’s website: </a:t>
            </a:r>
            <a:r>
              <a:rPr lang="en-US" sz="2800" u="sng" dirty="0">
                <a:solidFill>
                  <a:srgbClr val="008037"/>
                </a:solidFill>
                <a:latin typeface="Prompt"/>
                <a:ea typeface="Prompt"/>
                <a:cs typeface="Prompt"/>
                <a:sym typeface="Prompt"/>
                <a:hlinkClick r:id="rId8" tooltip="http://fldoe.org/accountability/assessments"/>
              </a:rPr>
              <a:t>fldoe.org/accountability/assessments</a:t>
            </a:r>
          </a:p>
        </p:txBody>
      </p:sp>
      <p:sp>
        <p:nvSpPr>
          <p:cNvPr id="17" name="TextBox 16">
            <a:extLst>
              <a:ext uri="{FF2B5EF4-FFF2-40B4-BE49-F238E27FC236}">
                <a16:creationId xmlns:a16="http://schemas.microsoft.com/office/drawing/2014/main" id="{B65076DB-D698-70EB-6A3F-C791808B70CA}"/>
              </a:ext>
            </a:extLst>
          </p:cNvPr>
          <p:cNvSpPr txBox="1"/>
          <p:nvPr/>
        </p:nvSpPr>
        <p:spPr>
          <a:xfrm>
            <a:off x="470775" y="6316868"/>
            <a:ext cx="6217273" cy="3166380"/>
          </a:xfrm>
          <a:prstGeom prst="rect">
            <a:avLst/>
          </a:prstGeom>
          <a:noFill/>
        </p:spPr>
        <p:txBody>
          <a:bodyPr wrap="square">
            <a:spAutoFit/>
          </a:bodyPr>
          <a:lstStyle/>
          <a:p>
            <a:pPr algn="ctr">
              <a:lnSpc>
                <a:spcPts val="3751"/>
              </a:lnSpc>
              <a:spcBef>
                <a:spcPct val="0"/>
              </a:spcBef>
            </a:pPr>
            <a:r>
              <a:rPr lang="en-US" sz="2800" b="1" u="sng" dirty="0">
                <a:solidFill>
                  <a:srgbClr val="002060"/>
                </a:solidFill>
                <a:latin typeface="Oswald"/>
                <a:ea typeface="Oswald"/>
                <a:cs typeface="Oswald"/>
                <a:sym typeface="Oswald"/>
              </a:rPr>
              <a:t>Florida End of Course (EOC) Assessments</a:t>
            </a:r>
          </a:p>
          <a:p>
            <a:pPr algn="ctr">
              <a:lnSpc>
                <a:spcPts val="3751"/>
              </a:lnSpc>
              <a:spcBef>
                <a:spcPct val="0"/>
              </a:spcBef>
            </a:pPr>
            <a:r>
              <a:rPr lang="en-US" sz="2400" dirty="0">
                <a:solidFill>
                  <a:srgbClr val="F58220"/>
                </a:solidFill>
                <a:latin typeface="Oswald"/>
                <a:ea typeface="Oswald"/>
                <a:cs typeface="Oswald"/>
                <a:sym typeface="Oswald"/>
              </a:rPr>
              <a:t>ELA Grades 9 &amp; 10</a:t>
            </a:r>
          </a:p>
          <a:p>
            <a:pPr algn="ctr">
              <a:lnSpc>
                <a:spcPts val="3751"/>
              </a:lnSpc>
              <a:spcBef>
                <a:spcPct val="0"/>
              </a:spcBef>
            </a:pPr>
            <a:r>
              <a:rPr lang="en-US" sz="2400" dirty="0">
                <a:solidFill>
                  <a:srgbClr val="F58220"/>
                </a:solidFill>
                <a:latin typeface="Oswald"/>
                <a:ea typeface="Oswald"/>
                <a:cs typeface="Oswald"/>
                <a:sym typeface="Oswald"/>
              </a:rPr>
              <a:t>Biology</a:t>
            </a:r>
          </a:p>
          <a:p>
            <a:pPr algn="ctr">
              <a:lnSpc>
                <a:spcPts val="3751"/>
              </a:lnSpc>
              <a:spcBef>
                <a:spcPct val="0"/>
              </a:spcBef>
            </a:pPr>
            <a:r>
              <a:rPr lang="en-US" sz="2400" dirty="0">
                <a:solidFill>
                  <a:srgbClr val="F58220"/>
                </a:solidFill>
                <a:latin typeface="Oswald"/>
                <a:ea typeface="Oswald"/>
                <a:cs typeface="Oswald"/>
                <a:sym typeface="Oswald"/>
              </a:rPr>
              <a:t>Algebra 1</a:t>
            </a:r>
          </a:p>
          <a:p>
            <a:pPr algn="ctr">
              <a:lnSpc>
                <a:spcPts val="3751"/>
              </a:lnSpc>
              <a:spcBef>
                <a:spcPct val="0"/>
              </a:spcBef>
            </a:pPr>
            <a:r>
              <a:rPr lang="en-US" sz="2400" dirty="0">
                <a:solidFill>
                  <a:srgbClr val="F58220"/>
                </a:solidFill>
                <a:latin typeface="Oswald"/>
                <a:ea typeface="Oswald"/>
                <a:cs typeface="Oswald"/>
                <a:sym typeface="Oswald"/>
              </a:rPr>
              <a:t>Geometry</a:t>
            </a:r>
          </a:p>
          <a:p>
            <a:pPr algn="ctr">
              <a:lnSpc>
                <a:spcPts val="3751"/>
              </a:lnSpc>
              <a:spcBef>
                <a:spcPct val="0"/>
              </a:spcBef>
            </a:pPr>
            <a:r>
              <a:rPr lang="en-US" sz="2400" dirty="0">
                <a:solidFill>
                  <a:srgbClr val="F58220"/>
                </a:solidFill>
                <a:latin typeface="Oswald"/>
                <a:ea typeface="Oswald"/>
                <a:cs typeface="Oswald"/>
                <a:sym typeface="Oswald"/>
              </a:rPr>
              <a:t>US History</a:t>
            </a:r>
          </a:p>
          <a:p>
            <a:pPr algn="ctr">
              <a:lnSpc>
                <a:spcPts val="951"/>
              </a:lnSpc>
              <a:spcBef>
                <a:spcPct val="0"/>
              </a:spcBef>
            </a:pPr>
            <a:endParaRPr lang="en-US" sz="1800" dirty="0">
              <a:solidFill>
                <a:srgbClr val="F58220"/>
              </a:solidFill>
              <a:latin typeface="Oswald"/>
              <a:ea typeface="Oswald"/>
              <a:cs typeface="Oswald"/>
              <a:sym typeface="Oswald"/>
            </a:endParaRPr>
          </a:p>
        </p:txBody>
      </p:sp>
      <p:pic>
        <p:nvPicPr>
          <p:cNvPr id="21" name="Picture 20" descr="A group of people working on a project&#10;&#10;AI-generated content may be incorrect.">
            <a:extLst>
              <a:ext uri="{FF2B5EF4-FFF2-40B4-BE49-F238E27FC236}">
                <a16:creationId xmlns:a16="http://schemas.microsoft.com/office/drawing/2014/main" id="{73DD10BC-57A8-D9FD-80B4-E029452451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01000" y="4075666"/>
            <a:ext cx="6758495" cy="5169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8852763" y="851763"/>
            <a:ext cx="582475" cy="18288000"/>
          </a:xfrm>
          <a:custGeom>
            <a:avLst/>
            <a:gdLst/>
            <a:ahLst/>
            <a:cxnLst/>
            <a:rect l="l" t="t" r="r" b="b"/>
            <a:pathLst>
              <a:path w="582475" h="18288000">
                <a:moveTo>
                  <a:pt x="0" y="0"/>
                </a:moveTo>
                <a:lnTo>
                  <a:pt x="582474" y="0"/>
                </a:lnTo>
                <a:lnTo>
                  <a:pt x="582474" y="18288000"/>
                </a:lnTo>
                <a:lnTo>
                  <a:pt x="0" y="18288000"/>
                </a:lnTo>
                <a:lnTo>
                  <a:pt x="0" y="0"/>
                </a:lnTo>
                <a:close/>
              </a:path>
            </a:pathLst>
          </a:custGeom>
          <a:blipFill>
            <a:blip r:embed="rId3"/>
            <a:stretch>
              <a:fillRect l="-68584" r="-1880074"/>
            </a:stretch>
          </a:blipFill>
        </p:spPr>
        <p:txBody>
          <a:bodyPr/>
          <a:lstStyle/>
          <a:p>
            <a:endParaRPr lang="en-US"/>
          </a:p>
        </p:txBody>
      </p:sp>
      <p:grpSp>
        <p:nvGrpSpPr>
          <p:cNvPr id="3" name="Group 3"/>
          <p:cNvGrpSpPr/>
          <p:nvPr/>
        </p:nvGrpSpPr>
        <p:grpSpPr>
          <a:xfrm>
            <a:off x="16035721" y="8372666"/>
            <a:ext cx="1771268" cy="177126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141460" y="8460470"/>
            <a:ext cx="1559790" cy="1595659"/>
          </a:xfrm>
          <a:custGeom>
            <a:avLst/>
            <a:gdLst/>
            <a:ahLst/>
            <a:cxnLst/>
            <a:rect l="l" t="t" r="r" b="b"/>
            <a:pathLst>
              <a:path w="1559790" h="1595659">
                <a:moveTo>
                  <a:pt x="0" y="0"/>
                </a:moveTo>
                <a:lnTo>
                  <a:pt x="1559790" y="0"/>
                </a:lnTo>
                <a:lnTo>
                  <a:pt x="1559790" y="1595660"/>
                </a:lnTo>
                <a:lnTo>
                  <a:pt x="0" y="1595660"/>
                </a:lnTo>
                <a:lnTo>
                  <a:pt x="0" y="0"/>
                </a:lnTo>
                <a:close/>
              </a:path>
            </a:pathLst>
          </a:custGeom>
          <a:blipFill>
            <a:blip r:embed="rId4"/>
            <a:stretch>
              <a:fillRect l="-288462" t="-17846" r="-27385" b="-59489"/>
            </a:stretch>
          </a:blipFill>
        </p:spPr>
        <p:txBody>
          <a:bodyPr/>
          <a:lstStyle/>
          <a:p>
            <a:endParaRPr lang="en-US"/>
          </a:p>
        </p:txBody>
      </p:sp>
      <p:sp>
        <p:nvSpPr>
          <p:cNvPr id="8" name="Freeform 8"/>
          <p:cNvSpPr/>
          <p:nvPr/>
        </p:nvSpPr>
        <p:spPr>
          <a:xfrm>
            <a:off x="457200" y="258180"/>
            <a:ext cx="7443267" cy="2025100"/>
          </a:xfrm>
          <a:custGeom>
            <a:avLst/>
            <a:gdLst/>
            <a:ahLst/>
            <a:cxnLst/>
            <a:rect l="l" t="t" r="r" b="b"/>
            <a:pathLst>
              <a:path w="7443267" h="2025100">
                <a:moveTo>
                  <a:pt x="0" y="0"/>
                </a:moveTo>
                <a:lnTo>
                  <a:pt x="7443267" y="0"/>
                </a:lnTo>
                <a:lnTo>
                  <a:pt x="7443267" y="2025100"/>
                </a:lnTo>
                <a:lnTo>
                  <a:pt x="0" y="2025100"/>
                </a:lnTo>
                <a:lnTo>
                  <a:pt x="0" y="0"/>
                </a:lnTo>
                <a:close/>
              </a:path>
            </a:pathLst>
          </a:custGeom>
          <a:blipFill>
            <a:blip r:embed="rId5"/>
            <a:stretch>
              <a:fillRect t="-60568" r="-1498" b="-95441"/>
            </a:stretch>
          </a:blipFill>
        </p:spPr>
        <p:txBody>
          <a:bodyPr/>
          <a:lstStyle/>
          <a:p>
            <a:endParaRPr lang="en-US"/>
          </a:p>
        </p:txBody>
      </p:sp>
      <p:sp>
        <p:nvSpPr>
          <p:cNvPr id="11" name="TextBox 11"/>
          <p:cNvSpPr txBox="1"/>
          <p:nvPr/>
        </p:nvSpPr>
        <p:spPr>
          <a:xfrm>
            <a:off x="647068" y="3072519"/>
            <a:ext cx="7010400" cy="5584157"/>
          </a:xfrm>
          <a:prstGeom prst="rect">
            <a:avLst/>
          </a:prstGeom>
        </p:spPr>
        <p:txBody>
          <a:bodyPr wrap="square" lIns="0" tIns="0" rIns="0" bIns="0" rtlCol="0" anchor="t">
            <a:spAutoFit/>
          </a:bodyPr>
          <a:lstStyle/>
          <a:p>
            <a:pPr algn="ctr">
              <a:lnSpc>
                <a:spcPts val="3359"/>
              </a:lnSpc>
              <a:spcBef>
                <a:spcPct val="0"/>
              </a:spcBef>
            </a:pPr>
            <a:r>
              <a:rPr lang="en-US" sz="2399" b="1" dirty="0">
                <a:solidFill>
                  <a:srgbClr val="E15100"/>
                </a:solidFill>
                <a:latin typeface="Prompt Bold"/>
                <a:ea typeface="Prompt Bold"/>
                <a:cs typeface="Prompt Bold"/>
                <a:sym typeface="Prompt Bold"/>
              </a:rPr>
              <a:t>Available Online at School Report Cards:</a:t>
            </a:r>
          </a:p>
          <a:p>
            <a:pPr algn="l">
              <a:lnSpc>
                <a:spcPts val="3359"/>
              </a:lnSpc>
              <a:spcBef>
                <a:spcPct val="0"/>
              </a:spcBef>
            </a:pPr>
            <a:r>
              <a:rPr lang="en-US" sz="2399" dirty="0">
                <a:solidFill>
                  <a:srgbClr val="000000"/>
                </a:solidFill>
                <a:latin typeface="Prompt"/>
                <a:ea typeface="Prompt"/>
                <a:cs typeface="Prompt"/>
                <a:sym typeface="Prompt"/>
              </a:rPr>
              <a:t>•School Grade and Overview</a:t>
            </a:r>
          </a:p>
          <a:p>
            <a:pPr algn="l">
              <a:lnSpc>
                <a:spcPts val="3359"/>
              </a:lnSpc>
              <a:spcBef>
                <a:spcPct val="0"/>
              </a:spcBef>
            </a:pPr>
            <a:r>
              <a:rPr lang="en-US" sz="2399" dirty="0">
                <a:solidFill>
                  <a:srgbClr val="000000"/>
                </a:solidFill>
                <a:latin typeface="Prompt"/>
                <a:ea typeface="Prompt"/>
                <a:cs typeface="Prompt"/>
                <a:sym typeface="Prompt"/>
              </a:rPr>
              <a:t>•Population and Enrollment</a:t>
            </a:r>
          </a:p>
          <a:p>
            <a:pPr algn="l">
              <a:lnSpc>
                <a:spcPts val="3359"/>
              </a:lnSpc>
              <a:spcBef>
                <a:spcPct val="0"/>
              </a:spcBef>
            </a:pPr>
            <a:r>
              <a:rPr lang="en-US" sz="2399" dirty="0">
                <a:solidFill>
                  <a:srgbClr val="000000"/>
                </a:solidFill>
                <a:latin typeface="Prompt"/>
                <a:ea typeface="Prompt"/>
                <a:cs typeface="Prompt"/>
                <a:sym typeface="Prompt"/>
              </a:rPr>
              <a:t>•Assessments- Academic Achievement, Growth, and Population </a:t>
            </a:r>
          </a:p>
          <a:p>
            <a:pPr algn="l">
              <a:lnSpc>
                <a:spcPts val="3359"/>
              </a:lnSpc>
              <a:spcBef>
                <a:spcPct val="0"/>
              </a:spcBef>
            </a:pPr>
            <a:r>
              <a:rPr lang="en-US" sz="2399" dirty="0">
                <a:solidFill>
                  <a:srgbClr val="000000"/>
                </a:solidFill>
                <a:latin typeface="Prompt"/>
                <a:ea typeface="Prompt"/>
                <a:cs typeface="Prompt"/>
                <a:sym typeface="Prompt"/>
              </a:rPr>
              <a:t>•Assessments -English Language Learners</a:t>
            </a:r>
          </a:p>
          <a:p>
            <a:pPr algn="l">
              <a:lnSpc>
                <a:spcPts val="3359"/>
              </a:lnSpc>
              <a:spcBef>
                <a:spcPct val="0"/>
              </a:spcBef>
            </a:pPr>
            <a:r>
              <a:rPr lang="en-US" sz="2399" dirty="0">
                <a:solidFill>
                  <a:srgbClr val="000000"/>
                </a:solidFill>
                <a:latin typeface="Prompt"/>
                <a:ea typeface="Prompt"/>
                <a:cs typeface="Prompt"/>
                <a:sym typeface="Prompt"/>
              </a:rPr>
              <a:t>•Graduation and Beyond</a:t>
            </a:r>
          </a:p>
          <a:p>
            <a:pPr algn="l">
              <a:lnSpc>
                <a:spcPts val="3359"/>
              </a:lnSpc>
              <a:spcBef>
                <a:spcPct val="0"/>
              </a:spcBef>
            </a:pPr>
            <a:r>
              <a:rPr lang="en-US" sz="2399" dirty="0">
                <a:solidFill>
                  <a:srgbClr val="000000"/>
                </a:solidFill>
                <a:latin typeface="Prompt"/>
                <a:ea typeface="Prompt"/>
                <a:cs typeface="Prompt"/>
                <a:sym typeface="Prompt"/>
              </a:rPr>
              <a:t>•Educator Qualifications and Equity</a:t>
            </a:r>
          </a:p>
          <a:p>
            <a:pPr algn="l">
              <a:lnSpc>
                <a:spcPts val="3359"/>
              </a:lnSpc>
              <a:spcBef>
                <a:spcPct val="0"/>
              </a:spcBef>
            </a:pPr>
            <a:r>
              <a:rPr lang="en-US" sz="2399" dirty="0">
                <a:solidFill>
                  <a:srgbClr val="000000"/>
                </a:solidFill>
                <a:latin typeface="Prompt"/>
                <a:ea typeface="Prompt"/>
                <a:cs typeface="Prompt"/>
                <a:sym typeface="Prompt"/>
              </a:rPr>
              <a:t>•Long-Term Goals and Interim Progress</a:t>
            </a:r>
          </a:p>
          <a:p>
            <a:pPr algn="l">
              <a:lnSpc>
                <a:spcPts val="3359"/>
              </a:lnSpc>
              <a:spcBef>
                <a:spcPct val="0"/>
              </a:spcBef>
            </a:pPr>
            <a:r>
              <a:rPr lang="en-US" sz="2399" dirty="0">
                <a:solidFill>
                  <a:srgbClr val="000000"/>
                </a:solidFill>
                <a:latin typeface="Prompt"/>
                <a:ea typeface="Prompt"/>
                <a:cs typeface="Prompt"/>
                <a:sym typeface="Prompt"/>
              </a:rPr>
              <a:t>•Accelerated Course Enrollment</a:t>
            </a:r>
          </a:p>
          <a:p>
            <a:pPr algn="l">
              <a:lnSpc>
                <a:spcPts val="3359"/>
              </a:lnSpc>
              <a:spcBef>
                <a:spcPct val="0"/>
              </a:spcBef>
            </a:pPr>
            <a:r>
              <a:rPr lang="en-US" sz="2399" dirty="0">
                <a:solidFill>
                  <a:srgbClr val="000000"/>
                </a:solidFill>
                <a:latin typeface="Prompt"/>
                <a:ea typeface="Prompt"/>
                <a:cs typeface="Prompt"/>
                <a:sym typeface="Prompt"/>
              </a:rPr>
              <a:t>•Per-Pupil Expenditures</a:t>
            </a:r>
          </a:p>
          <a:p>
            <a:pPr algn="l">
              <a:lnSpc>
                <a:spcPts val="3359"/>
              </a:lnSpc>
              <a:spcBef>
                <a:spcPct val="0"/>
              </a:spcBef>
            </a:pPr>
            <a:r>
              <a:rPr lang="en-US" sz="2399" dirty="0">
                <a:solidFill>
                  <a:srgbClr val="000000"/>
                </a:solidFill>
                <a:latin typeface="Prompt"/>
                <a:ea typeface="Prompt"/>
                <a:cs typeface="Prompt"/>
                <a:sym typeface="Prompt"/>
              </a:rPr>
              <a:t>•National Data</a:t>
            </a:r>
          </a:p>
          <a:p>
            <a:pPr algn="ctr">
              <a:lnSpc>
                <a:spcPts val="2659"/>
              </a:lnSpc>
              <a:spcBef>
                <a:spcPct val="0"/>
              </a:spcBef>
            </a:pPr>
            <a:endParaRPr lang="en-US" sz="2399" dirty="0">
              <a:solidFill>
                <a:srgbClr val="000000"/>
              </a:solidFill>
              <a:latin typeface="Prompt"/>
              <a:ea typeface="Prompt"/>
              <a:cs typeface="Prompt"/>
              <a:sym typeface="Prompt"/>
            </a:endParaRPr>
          </a:p>
        </p:txBody>
      </p:sp>
      <p:sp>
        <p:nvSpPr>
          <p:cNvPr id="12" name="TextBox 12"/>
          <p:cNvSpPr txBox="1"/>
          <p:nvPr/>
        </p:nvSpPr>
        <p:spPr>
          <a:xfrm>
            <a:off x="8763000" y="627925"/>
            <a:ext cx="8529378" cy="1873590"/>
          </a:xfrm>
          <a:prstGeom prst="rect">
            <a:avLst/>
          </a:prstGeom>
        </p:spPr>
        <p:txBody>
          <a:bodyPr wrap="square" lIns="0" tIns="0" rIns="0" bIns="0" rtlCol="0" anchor="t">
            <a:spAutoFit/>
          </a:bodyPr>
          <a:lstStyle/>
          <a:p>
            <a:pPr algn="ctr">
              <a:spcBef>
                <a:spcPct val="0"/>
              </a:spcBef>
            </a:pPr>
            <a:r>
              <a:rPr lang="en-US" sz="4400" dirty="0">
                <a:solidFill>
                  <a:srgbClr val="000000"/>
                </a:solidFill>
                <a:latin typeface="Prompt"/>
                <a:ea typeface="Prompt"/>
                <a:cs typeface="Prompt"/>
                <a:sym typeface="Prompt"/>
              </a:rPr>
              <a:t>Available online at </a:t>
            </a:r>
            <a:r>
              <a:rPr lang="en-US" sz="4400" u="sng" dirty="0">
                <a:solidFill>
                  <a:srgbClr val="000000"/>
                </a:solidFill>
                <a:latin typeface="Prompt"/>
                <a:ea typeface="Prompt"/>
                <a:cs typeface="Prompt"/>
                <a:sym typeface="Prompt"/>
                <a:hlinkClick r:id="rId6" tooltip="https://edudata.fldoe.org"/>
              </a:rPr>
              <a:t>Dept of Education</a:t>
            </a:r>
            <a:r>
              <a:rPr lang="en-US" sz="4400" dirty="0">
                <a:solidFill>
                  <a:srgbClr val="000000"/>
                </a:solidFill>
                <a:latin typeface="Prompt"/>
                <a:ea typeface="Prompt"/>
                <a:cs typeface="Prompt"/>
                <a:sym typeface="Prompt"/>
              </a:rPr>
              <a:t> OR Front Office </a:t>
            </a:r>
          </a:p>
          <a:p>
            <a:pPr algn="ctr">
              <a:lnSpc>
                <a:spcPts val="4199"/>
              </a:lnSpc>
              <a:spcBef>
                <a:spcPct val="0"/>
              </a:spcBef>
            </a:pPr>
            <a:endParaRPr lang="en-US" sz="2999" dirty="0">
              <a:solidFill>
                <a:srgbClr val="000000"/>
              </a:solidFill>
              <a:latin typeface="Prompt"/>
              <a:ea typeface="Prompt"/>
              <a:cs typeface="Prompt"/>
              <a:sym typeface="Promp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8852763" y="851763"/>
            <a:ext cx="582475" cy="18288000"/>
          </a:xfrm>
          <a:custGeom>
            <a:avLst/>
            <a:gdLst/>
            <a:ahLst/>
            <a:cxnLst/>
            <a:rect l="l" t="t" r="r" b="b"/>
            <a:pathLst>
              <a:path w="582475" h="18288000">
                <a:moveTo>
                  <a:pt x="0" y="0"/>
                </a:moveTo>
                <a:lnTo>
                  <a:pt x="582474" y="0"/>
                </a:lnTo>
                <a:lnTo>
                  <a:pt x="582474" y="18288000"/>
                </a:lnTo>
                <a:lnTo>
                  <a:pt x="0" y="18288000"/>
                </a:lnTo>
                <a:lnTo>
                  <a:pt x="0" y="0"/>
                </a:lnTo>
                <a:close/>
              </a:path>
            </a:pathLst>
          </a:custGeom>
          <a:blipFill>
            <a:blip r:embed="rId3"/>
            <a:stretch>
              <a:fillRect l="-68584" r="-1880074"/>
            </a:stretch>
          </a:blipFill>
        </p:spPr>
        <p:txBody>
          <a:bodyPr/>
          <a:lstStyle/>
          <a:p>
            <a:endParaRPr lang="en-US"/>
          </a:p>
        </p:txBody>
      </p:sp>
      <p:grpSp>
        <p:nvGrpSpPr>
          <p:cNvPr id="3" name="Group 3"/>
          <p:cNvGrpSpPr/>
          <p:nvPr/>
        </p:nvGrpSpPr>
        <p:grpSpPr>
          <a:xfrm>
            <a:off x="16035721" y="8372666"/>
            <a:ext cx="1771268" cy="177126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141460" y="8460470"/>
            <a:ext cx="1559790" cy="1595659"/>
          </a:xfrm>
          <a:custGeom>
            <a:avLst/>
            <a:gdLst/>
            <a:ahLst/>
            <a:cxnLst/>
            <a:rect l="l" t="t" r="r" b="b"/>
            <a:pathLst>
              <a:path w="1559790" h="1595659">
                <a:moveTo>
                  <a:pt x="0" y="0"/>
                </a:moveTo>
                <a:lnTo>
                  <a:pt x="1559790" y="0"/>
                </a:lnTo>
                <a:lnTo>
                  <a:pt x="1559790" y="1595660"/>
                </a:lnTo>
                <a:lnTo>
                  <a:pt x="0" y="1595660"/>
                </a:lnTo>
                <a:lnTo>
                  <a:pt x="0" y="0"/>
                </a:lnTo>
                <a:close/>
              </a:path>
            </a:pathLst>
          </a:custGeom>
          <a:blipFill>
            <a:blip r:embed="rId4"/>
            <a:stretch>
              <a:fillRect l="-288462" t="-17846" r="-27385" b="-59489"/>
            </a:stretch>
          </a:blipFill>
        </p:spPr>
        <p:txBody>
          <a:bodyPr/>
          <a:lstStyle/>
          <a:p>
            <a:endParaRPr lang="en-US"/>
          </a:p>
        </p:txBody>
      </p:sp>
      <p:sp>
        <p:nvSpPr>
          <p:cNvPr id="8" name="TextBox 8"/>
          <p:cNvSpPr txBox="1"/>
          <p:nvPr/>
        </p:nvSpPr>
        <p:spPr>
          <a:xfrm>
            <a:off x="681078" y="3291162"/>
            <a:ext cx="11399465" cy="4921219"/>
          </a:xfrm>
          <a:prstGeom prst="rect">
            <a:avLst/>
          </a:prstGeom>
        </p:spPr>
        <p:txBody>
          <a:bodyPr lIns="0" tIns="0" rIns="0" bIns="0" rtlCol="0" anchor="t">
            <a:spAutoFit/>
          </a:bodyPr>
          <a:lstStyle/>
          <a:p>
            <a:pPr algn="l">
              <a:lnSpc>
                <a:spcPts val="3499"/>
              </a:lnSpc>
            </a:pPr>
            <a:r>
              <a:rPr lang="en-US" sz="2499" dirty="0">
                <a:solidFill>
                  <a:srgbClr val="000000"/>
                </a:solidFill>
                <a:latin typeface="Prompt"/>
                <a:ea typeface="Prompt"/>
                <a:cs typeface="Prompt"/>
                <a:sym typeface="Prompt"/>
              </a:rPr>
              <a:t>•The district has a Parent and Family Engagement Plan. The summary of the plan is in the Title I School &amp; Family Partnership Overview. </a:t>
            </a:r>
          </a:p>
          <a:p>
            <a:pPr algn="l">
              <a:lnSpc>
                <a:spcPts val="3499"/>
              </a:lnSpc>
            </a:pPr>
            <a:endParaRPr lang="en-US" sz="2499" dirty="0">
              <a:solidFill>
                <a:srgbClr val="000000"/>
              </a:solidFill>
              <a:latin typeface="Prompt"/>
              <a:ea typeface="Prompt"/>
              <a:cs typeface="Prompt"/>
              <a:sym typeface="Prompt"/>
            </a:endParaRPr>
          </a:p>
          <a:p>
            <a:pPr algn="l">
              <a:lnSpc>
                <a:spcPts val="3499"/>
              </a:lnSpc>
              <a:spcBef>
                <a:spcPct val="0"/>
              </a:spcBef>
            </a:pPr>
            <a:r>
              <a:rPr lang="en-US" sz="2499" dirty="0">
                <a:solidFill>
                  <a:srgbClr val="000000"/>
                </a:solidFill>
                <a:latin typeface="Prompt"/>
                <a:ea typeface="Prompt"/>
                <a:cs typeface="Prompt"/>
                <a:sym typeface="Prompt"/>
              </a:rPr>
              <a:t>•You may access the full plan at </a:t>
            </a:r>
            <a:r>
              <a:rPr lang="en-US" sz="2499" u="sng" dirty="0">
                <a:solidFill>
                  <a:srgbClr val="000000"/>
                </a:solidFill>
                <a:latin typeface="Prompt"/>
                <a:ea typeface="Prompt"/>
                <a:cs typeface="Prompt"/>
                <a:sym typeface="Prompt"/>
                <a:hlinkClick r:id="rId5" tooltip="http://www.pcsb.org/titleone"/>
              </a:rPr>
              <a:t>www.pcsb.org/titleone</a:t>
            </a:r>
          </a:p>
          <a:p>
            <a:pPr algn="l">
              <a:lnSpc>
                <a:spcPts val="3499"/>
              </a:lnSpc>
              <a:spcBef>
                <a:spcPct val="0"/>
              </a:spcBef>
            </a:pPr>
            <a:endParaRPr lang="en-US" sz="2499" u="sng" dirty="0">
              <a:solidFill>
                <a:srgbClr val="000000"/>
              </a:solidFill>
              <a:latin typeface="Prompt"/>
              <a:ea typeface="Prompt"/>
              <a:cs typeface="Prompt"/>
              <a:sym typeface="Prompt"/>
              <a:hlinkClick r:id="rId5" tooltip="http://www.pcsb.org/titleone"/>
            </a:endParaRPr>
          </a:p>
          <a:p>
            <a:pPr algn="l">
              <a:lnSpc>
                <a:spcPts val="3499"/>
              </a:lnSpc>
              <a:spcBef>
                <a:spcPct val="0"/>
              </a:spcBef>
            </a:pPr>
            <a:r>
              <a:rPr lang="en-US" sz="2499" dirty="0">
                <a:solidFill>
                  <a:srgbClr val="000000"/>
                </a:solidFill>
                <a:latin typeface="Prompt"/>
                <a:ea typeface="Prompt"/>
                <a:cs typeface="Prompt"/>
                <a:sym typeface="Prompt"/>
              </a:rPr>
              <a:t>•The Parent Advisory Council (PAC) is responsible for reviewing and revising the District PFEP. </a:t>
            </a:r>
          </a:p>
          <a:p>
            <a:pPr algn="l">
              <a:lnSpc>
                <a:spcPts val="3499"/>
              </a:lnSpc>
              <a:spcBef>
                <a:spcPct val="0"/>
              </a:spcBef>
            </a:pPr>
            <a:endParaRPr lang="en-US" sz="2499" dirty="0">
              <a:solidFill>
                <a:srgbClr val="000000"/>
              </a:solidFill>
              <a:latin typeface="Prompt"/>
              <a:ea typeface="Prompt"/>
              <a:cs typeface="Prompt"/>
              <a:sym typeface="Prompt"/>
            </a:endParaRPr>
          </a:p>
          <a:p>
            <a:pPr algn="l">
              <a:lnSpc>
                <a:spcPts val="3499"/>
              </a:lnSpc>
              <a:spcBef>
                <a:spcPct val="0"/>
              </a:spcBef>
            </a:pPr>
            <a:r>
              <a:rPr lang="en-US" sz="2499" dirty="0">
                <a:solidFill>
                  <a:srgbClr val="000000"/>
                </a:solidFill>
                <a:latin typeface="Prompt"/>
                <a:ea typeface="Prompt"/>
                <a:cs typeface="Prompt"/>
                <a:sym typeface="Prompt"/>
              </a:rPr>
              <a:t>•PAC will meet virtually or in-person with the district’s Title I Staff. </a:t>
            </a:r>
          </a:p>
          <a:p>
            <a:pPr algn="l">
              <a:lnSpc>
                <a:spcPts val="3499"/>
              </a:lnSpc>
              <a:spcBef>
                <a:spcPct val="0"/>
              </a:spcBef>
            </a:pPr>
            <a:endParaRPr lang="en-US" sz="2499" dirty="0">
              <a:solidFill>
                <a:srgbClr val="000000"/>
              </a:solidFill>
              <a:latin typeface="Prompt"/>
              <a:ea typeface="Prompt"/>
              <a:cs typeface="Prompt"/>
              <a:sym typeface="Prompt"/>
            </a:endParaRPr>
          </a:p>
          <a:p>
            <a:pPr algn="ctr">
              <a:lnSpc>
                <a:spcPts val="3499"/>
              </a:lnSpc>
              <a:spcBef>
                <a:spcPct val="0"/>
              </a:spcBef>
            </a:pPr>
            <a:endParaRPr lang="en-US" sz="2499" dirty="0">
              <a:solidFill>
                <a:srgbClr val="FF0013"/>
              </a:solidFill>
              <a:latin typeface="Prompt"/>
              <a:ea typeface="Prompt"/>
              <a:cs typeface="Prompt"/>
              <a:sym typeface="Prompt"/>
            </a:endParaRPr>
          </a:p>
        </p:txBody>
      </p:sp>
      <p:sp>
        <p:nvSpPr>
          <p:cNvPr id="9" name="Freeform 9"/>
          <p:cNvSpPr/>
          <p:nvPr/>
        </p:nvSpPr>
        <p:spPr>
          <a:xfrm>
            <a:off x="13099849" y="1690688"/>
            <a:ext cx="5024642" cy="5352698"/>
          </a:xfrm>
          <a:custGeom>
            <a:avLst/>
            <a:gdLst/>
            <a:ahLst/>
            <a:cxnLst/>
            <a:rect l="l" t="t" r="r" b="b"/>
            <a:pathLst>
              <a:path w="5024642" h="5352698">
                <a:moveTo>
                  <a:pt x="0" y="0"/>
                </a:moveTo>
                <a:lnTo>
                  <a:pt x="5024643" y="0"/>
                </a:lnTo>
                <a:lnTo>
                  <a:pt x="5024643" y="5352698"/>
                </a:lnTo>
                <a:lnTo>
                  <a:pt x="0" y="5352698"/>
                </a:lnTo>
                <a:lnTo>
                  <a:pt x="0" y="0"/>
                </a:lnTo>
                <a:close/>
              </a:path>
            </a:pathLst>
          </a:custGeom>
          <a:blipFill>
            <a:blip r:embed="rId6"/>
            <a:stretch>
              <a:fillRect l="-3331" r="-3331"/>
            </a:stretch>
          </a:blipFill>
        </p:spPr>
        <p:txBody>
          <a:bodyPr/>
          <a:lstStyle/>
          <a:p>
            <a:endParaRPr lang="en-US"/>
          </a:p>
        </p:txBody>
      </p:sp>
      <p:sp>
        <p:nvSpPr>
          <p:cNvPr id="10" name="TextBox 10"/>
          <p:cNvSpPr txBox="1"/>
          <p:nvPr/>
        </p:nvSpPr>
        <p:spPr>
          <a:xfrm>
            <a:off x="0" y="800417"/>
            <a:ext cx="8906923" cy="1694817"/>
          </a:xfrm>
          <a:prstGeom prst="rect">
            <a:avLst/>
          </a:prstGeom>
        </p:spPr>
        <p:txBody>
          <a:bodyPr lIns="0" tIns="0" rIns="0" bIns="0" rtlCol="0" anchor="t">
            <a:spAutoFit/>
          </a:bodyPr>
          <a:lstStyle/>
          <a:p>
            <a:pPr algn="ctr">
              <a:lnSpc>
                <a:spcPts val="6859"/>
              </a:lnSpc>
            </a:pPr>
            <a:r>
              <a:rPr lang="en-US" sz="4899">
                <a:solidFill>
                  <a:srgbClr val="000000"/>
                </a:solidFill>
                <a:latin typeface="Oswald"/>
                <a:ea typeface="Oswald"/>
                <a:cs typeface="Oswald"/>
                <a:sym typeface="Oswald"/>
              </a:rPr>
              <a:t>Parent Advisory Council</a:t>
            </a:r>
          </a:p>
          <a:p>
            <a:pPr algn="ctr">
              <a:lnSpc>
                <a:spcPts val="6859"/>
              </a:lnSpc>
              <a:spcBef>
                <a:spcPct val="0"/>
              </a:spcBef>
            </a:pPr>
            <a:r>
              <a:rPr lang="en-US" sz="4899">
                <a:solidFill>
                  <a:srgbClr val="000000"/>
                </a:solidFill>
                <a:latin typeface="Oswald"/>
                <a:ea typeface="Oswald"/>
                <a:cs typeface="Oswald"/>
                <a:sym typeface="Oswald"/>
              </a:rPr>
              <a:t>(PAC)</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8852763" y="851763"/>
            <a:ext cx="582475" cy="18288000"/>
          </a:xfrm>
          <a:custGeom>
            <a:avLst/>
            <a:gdLst/>
            <a:ahLst/>
            <a:cxnLst/>
            <a:rect l="l" t="t" r="r" b="b"/>
            <a:pathLst>
              <a:path w="582475" h="18288000">
                <a:moveTo>
                  <a:pt x="0" y="0"/>
                </a:moveTo>
                <a:lnTo>
                  <a:pt x="582474" y="0"/>
                </a:lnTo>
                <a:lnTo>
                  <a:pt x="582474" y="18288000"/>
                </a:lnTo>
                <a:lnTo>
                  <a:pt x="0" y="18288000"/>
                </a:lnTo>
                <a:lnTo>
                  <a:pt x="0" y="0"/>
                </a:lnTo>
                <a:close/>
              </a:path>
            </a:pathLst>
          </a:custGeom>
          <a:blipFill>
            <a:blip r:embed="rId3"/>
            <a:stretch>
              <a:fillRect l="-68584" r="-1880074"/>
            </a:stretch>
          </a:blipFill>
        </p:spPr>
        <p:txBody>
          <a:bodyPr/>
          <a:lstStyle/>
          <a:p>
            <a:endParaRPr lang="en-US"/>
          </a:p>
        </p:txBody>
      </p:sp>
      <p:grpSp>
        <p:nvGrpSpPr>
          <p:cNvPr id="3" name="Group 3"/>
          <p:cNvGrpSpPr/>
          <p:nvPr/>
        </p:nvGrpSpPr>
        <p:grpSpPr>
          <a:xfrm>
            <a:off x="16035721" y="8372666"/>
            <a:ext cx="1771268" cy="177126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141460" y="8460470"/>
            <a:ext cx="1559790" cy="1595659"/>
          </a:xfrm>
          <a:custGeom>
            <a:avLst/>
            <a:gdLst/>
            <a:ahLst/>
            <a:cxnLst/>
            <a:rect l="l" t="t" r="r" b="b"/>
            <a:pathLst>
              <a:path w="1559790" h="1595659">
                <a:moveTo>
                  <a:pt x="0" y="0"/>
                </a:moveTo>
                <a:lnTo>
                  <a:pt x="1559790" y="0"/>
                </a:lnTo>
                <a:lnTo>
                  <a:pt x="1559790" y="1595660"/>
                </a:lnTo>
                <a:lnTo>
                  <a:pt x="0" y="1595660"/>
                </a:lnTo>
                <a:lnTo>
                  <a:pt x="0" y="0"/>
                </a:lnTo>
                <a:close/>
              </a:path>
            </a:pathLst>
          </a:custGeom>
          <a:blipFill>
            <a:blip r:embed="rId4"/>
            <a:stretch>
              <a:fillRect l="-288462" t="-17846" r="-27385" b="-59489"/>
            </a:stretch>
          </a:blipFill>
        </p:spPr>
        <p:txBody>
          <a:bodyPr/>
          <a:lstStyle/>
          <a:p>
            <a:endParaRPr lang="en-US"/>
          </a:p>
        </p:txBody>
      </p:sp>
      <p:sp>
        <p:nvSpPr>
          <p:cNvPr id="7" name="Freeform 7"/>
          <p:cNvSpPr/>
          <p:nvPr/>
        </p:nvSpPr>
        <p:spPr>
          <a:xfrm>
            <a:off x="2425562" y="410645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7630873" y="4270566"/>
            <a:ext cx="8510588" cy="587376"/>
          </a:xfrm>
          <a:prstGeom prst="rect">
            <a:avLst/>
          </a:prstGeom>
        </p:spPr>
        <p:txBody>
          <a:bodyPr lIns="0" tIns="0" rIns="0" bIns="0" rtlCol="0" anchor="t">
            <a:spAutoFit/>
          </a:bodyPr>
          <a:lstStyle/>
          <a:p>
            <a:pPr algn="ctr">
              <a:lnSpc>
                <a:spcPts val="4899"/>
              </a:lnSpc>
              <a:spcBef>
                <a:spcPct val="0"/>
              </a:spcBef>
            </a:pPr>
            <a:r>
              <a:rPr lang="en-US" sz="3499">
                <a:solidFill>
                  <a:srgbClr val="000000"/>
                </a:solidFill>
                <a:latin typeface="Prompt"/>
                <a:ea typeface="Prompt"/>
                <a:cs typeface="Prompt"/>
                <a:sym typeface="Prompt"/>
              </a:rPr>
              <a:t>Your Feedback is Greatly Appreciated!!!</a:t>
            </a:r>
          </a:p>
        </p:txBody>
      </p:sp>
      <p:sp>
        <p:nvSpPr>
          <p:cNvPr id="9" name="TextBox 9"/>
          <p:cNvSpPr txBox="1"/>
          <p:nvPr/>
        </p:nvSpPr>
        <p:spPr>
          <a:xfrm>
            <a:off x="2641693" y="952500"/>
            <a:ext cx="10369259" cy="1670686"/>
          </a:xfrm>
          <a:prstGeom prst="rect">
            <a:avLst/>
          </a:prstGeom>
        </p:spPr>
        <p:txBody>
          <a:bodyPr lIns="0" tIns="0" rIns="0" bIns="0" rtlCol="0" anchor="t">
            <a:spAutoFit/>
          </a:bodyPr>
          <a:lstStyle/>
          <a:p>
            <a:pPr algn="ctr">
              <a:lnSpc>
                <a:spcPts val="5319"/>
              </a:lnSpc>
              <a:spcBef>
                <a:spcPct val="0"/>
              </a:spcBef>
            </a:pPr>
            <a:r>
              <a:rPr lang="en-US" sz="3799">
                <a:solidFill>
                  <a:srgbClr val="000000"/>
                </a:solidFill>
                <a:latin typeface="Oswald"/>
                <a:ea typeface="Oswald"/>
                <a:cs typeface="Oswald"/>
                <a:sym typeface="Oswald"/>
              </a:rPr>
              <a:t>Insert QR Code below with survey!</a:t>
            </a:r>
          </a:p>
          <a:p>
            <a:pPr algn="ctr">
              <a:lnSpc>
                <a:spcPts val="5319"/>
              </a:lnSpc>
              <a:spcBef>
                <a:spcPct val="0"/>
              </a:spcBef>
            </a:pPr>
            <a:r>
              <a:rPr lang="en-US" sz="3799">
                <a:solidFill>
                  <a:srgbClr val="000000"/>
                </a:solidFill>
                <a:latin typeface="Oswald"/>
                <a:ea typeface="Oswald"/>
                <a:cs typeface="Oswald"/>
                <a:sym typeface="Oswald"/>
              </a:rPr>
              <a:t>See notes for details.</a:t>
            </a:r>
          </a:p>
          <a:p>
            <a:pPr algn="ctr">
              <a:lnSpc>
                <a:spcPts val="2659"/>
              </a:lnSpc>
              <a:spcBef>
                <a:spcPct val="0"/>
              </a:spcBef>
            </a:pPr>
            <a:endParaRPr lang="en-US" sz="3799">
              <a:solidFill>
                <a:srgbClr val="000000"/>
              </a:solidFill>
              <a:latin typeface="Oswald"/>
              <a:ea typeface="Oswald"/>
              <a:cs typeface="Oswald"/>
              <a:sym typeface="Oswa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00150" y="2237015"/>
            <a:ext cx="5000624" cy="5248655"/>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019689-7F28-BC40-2569-2A0B2068DCBD}"/>
              </a:ext>
            </a:extLst>
          </p:cNvPr>
          <p:cNvSpPr>
            <a:spLocks noGrp="1"/>
          </p:cNvSpPr>
          <p:nvPr>
            <p:ph type="title"/>
          </p:nvPr>
        </p:nvSpPr>
        <p:spPr>
          <a:xfrm>
            <a:off x="1543050" y="2950899"/>
            <a:ext cx="3943350" cy="3820885"/>
          </a:xfrm>
          <a:noFill/>
        </p:spPr>
        <p:txBody>
          <a:bodyPr vert="horz" lIns="91440" tIns="45720" rIns="91440" bIns="45720" rtlCol="0" anchor="ctr">
            <a:normAutofit/>
          </a:bodyPr>
          <a:lstStyle/>
          <a:p>
            <a:pPr>
              <a:lnSpc>
                <a:spcPct val="90000"/>
              </a:lnSpc>
            </a:pPr>
            <a:r>
              <a:rPr lang="en-US" sz="5400" kern="1200">
                <a:solidFill>
                  <a:srgbClr val="FFFFFF"/>
                </a:solidFill>
                <a:latin typeface="+mj-lt"/>
                <a:ea typeface="+mj-ea"/>
                <a:cs typeface="+mj-cs"/>
              </a:rPr>
              <a:t>Next Meeting</a:t>
            </a:r>
          </a:p>
        </p:txBody>
      </p:sp>
      <p:pic>
        <p:nvPicPr>
          <p:cNvPr id="5" name="Content Placeholder 4">
            <a:extLst>
              <a:ext uri="{FF2B5EF4-FFF2-40B4-BE49-F238E27FC236}">
                <a16:creationId xmlns:a16="http://schemas.microsoft.com/office/drawing/2014/main" id="{1BA7AAEE-7F7C-7AFE-5716-6DD9E60EDCC1}"/>
              </a:ext>
            </a:extLst>
          </p:cNvPr>
          <p:cNvPicPr>
            <a:picLocks noGrp="1" noChangeAspect="1"/>
          </p:cNvPicPr>
          <p:nvPr>
            <p:ph idx="1"/>
          </p:nvPr>
        </p:nvPicPr>
        <p:blipFill>
          <a:blip r:embed="rId2"/>
          <a:stretch>
            <a:fillRect/>
          </a:stretch>
        </p:blipFill>
        <p:spPr>
          <a:xfrm>
            <a:off x="6629400" y="1257300"/>
            <a:ext cx="11388136" cy="7772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78770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747" b="-16747"/>
            </a:stretch>
          </a:blipFill>
        </p:spPr>
        <p:txBody>
          <a:bodyPr/>
          <a:lstStyle/>
          <a:p>
            <a:endParaRPr lang="en-US"/>
          </a:p>
        </p:txBody>
      </p:sp>
      <p:sp>
        <p:nvSpPr>
          <p:cNvPr id="3" name="TextBox 3"/>
          <p:cNvSpPr txBox="1"/>
          <p:nvPr/>
        </p:nvSpPr>
        <p:spPr>
          <a:xfrm>
            <a:off x="4360506" y="1673688"/>
            <a:ext cx="9271987" cy="5219799"/>
          </a:xfrm>
          <a:prstGeom prst="rect">
            <a:avLst/>
          </a:prstGeom>
        </p:spPr>
        <p:txBody>
          <a:bodyPr lIns="0" tIns="0" rIns="0" bIns="0" rtlCol="0" anchor="t">
            <a:spAutoFit/>
          </a:bodyPr>
          <a:lstStyle/>
          <a:p>
            <a:pPr algn="ctr">
              <a:lnSpc>
                <a:spcPts val="20994"/>
              </a:lnSpc>
            </a:pPr>
            <a:r>
              <a:rPr lang="en-US" sz="14996">
                <a:solidFill>
                  <a:srgbClr val="FFFFFF"/>
                </a:solidFill>
                <a:latin typeface="Brittany"/>
                <a:ea typeface="Brittany"/>
                <a:cs typeface="Brittany"/>
                <a:sym typeface="Brittany"/>
              </a:rPr>
              <a:t>THANK YOU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21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6315" b="-86315"/>
            </a:stretch>
          </a:blipFill>
        </p:spPr>
        <p:txBody>
          <a:bodyPr/>
          <a:lstStyle/>
          <a:p>
            <a:endParaRPr lang="en-US"/>
          </a:p>
        </p:txBody>
      </p:sp>
      <p:sp>
        <p:nvSpPr>
          <p:cNvPr id="3" name="Freeform 3"/>
          <p:cNvSpPr/>
          <p:nvPr/>
        </p:nvSpPr>
        <p:spPr>
          <a:xfrm>
            <a:off x="6869353" y="1283962"/>
            <a:ext cx="4549294" cy="2297393"/>
          </a:xfrm>
          <a:custGeom>
            <a:avLst/>
            <a:gdLst/>
            <a:ahLst/>
            <a:cxnLst/>
            <a:rect l="l" t="t" r="r" b="b"/>
            <a:pathLst>
              <a:path w="4549294" h="2297393">
                <a:moveTo>
                  <a:pt x="0" y="0"/>
                </a:moveTo>
                <a:lnTo>
                  <a:pt x="4549294" y="0"/>
                </a:lnTo>
                <a:lnTo>
                  <a:pt x="4549294" y="2297393"/>
                </a:lnTo>
                <a:lnTo>
                  <a:pt x="0" y="2297393"/>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4223493" y="3238455"/>
            <a:ext cx="9841013" cy="3070271"/>
          </a:xfrm>
          <a:prstGeom prst="rect">
            <a:avLst/>
          </a:prstGeom>
        </p:spPr>
        <p:txBody>
          <a:bodyPr lIns="0" tIns="0" rIns="0" bIns="0" rtlCol="0" anchor="t">
            <a:spAutoFit/>
          </a:bodyPr>
          <a:lstStyle/>
          <a:p>
            <a:pPr algn="ctr">
              <a:lnSpc>
                <a:spcPts val="25458"/>
              </a:lnSpc>
            </a:pPr>
            <a:r>
              <a:rPr lang="en-US" sz="18184" b="1" dirty="0">
                <a:solidFill>
                  <a:srgbClr val="FFFFFF"/>
                </a:solidFill>
                <a:latin typeface="Prompt Ultra-Bold"/>
                <a:ea typeface="Prompt Ultra-Bold"/>
                <a:cs typeface="Prompt Ultra-Bold"/>
                <a:sym typeface="Prompt Ultra-Bold"/>
              </a:rPr>
              <a:t>ANNUAL</a:t>
            </a:r>
          </a:p>
        </p:txBody>
      </p:sp>
      <p:sp>
        <p:nvSpPr>
          <p:cNvPr id="5" name="TextBox 5"/>
          <p:cNvSpPr txBox="1"/>
          <p:nvPr/>
        </p:nvSpPr>
        <p:spPr>
          <a:xfrm>
            <a:off x="4832509" y="5747360"/>
            <a:ext cx="8622981" cy="1658685"/>
          </a:xfrm>
          <a:prstGeom prst="rect">
            <a:avLst/>
          </a:prstGeom>
        </p:spPr>
        <p:txBody>
          <a:bodyPr lIns="0" tIns="0" rIns="0" bIns="0" rtlCol="0" anchor="t">
            <a:spAutoFit/>
          </a:bodyPr>
          <a:lstStyle/>
          <a:p>
            <a:pPr algn="ctr">
              <a:lnSpc>
                <a:spcPts val="13576"/>
              </a:lnSpc>
            </a:pPr>
            <a:r>
              <a:rPr lang="en-US" sz="9697">
                <a:solidFill>
                  <a:srgbClr val="FFFFFF"/>
                </a:solidFill>
                <a:latin typeface="Brittany"/>
                <a:ea typeface="Brittany"/>
                <a:cs typeface="Brittany"/>
                <a:sym typeface="Brittany"/>
              </a:rPr>
              <a:t>Title 1 Meeting</a:t>
            </a:r>
          </a:p>
        </p:txBody>
      </p:sp>
      <p:sp>
        <p:nvSpPr>
          <p:cNvPr id="6" name="TextBox 6"/>
          <p:cNvSpPr txBox="1"/>
          <p:nvPr/>
        </p:nvSpPr>
        <p:spPr>
          <a:xfrm>
            <a:off x="6061621" y="8357453"/>
            <a:ext cx="6164759" cy="1326838"/>
          </a:xfrm>
          <a:prstGeom prst="rect">
            <a:avLst/>
          </a:prstGeom>
        </p:spPr>
        <p:txBody>
          <a:bodyPr lIns="0" tIns="0" rIns="0" bIns="0" rtlCol="0" anchor="t">
            <a:spAutoFit/>
          </a:bodyPr>
          <a:lstStyle/>
          <a:p>
            <a:pPr algn="ctr">
              <a:lnSpc>
                <a:spcPts val="5366"/>
              </a:lnSpc>
            </a:pPr>
            <a:r>
              <a:rPr lang="en-US" sz="3833" b="1" dirty="0">
                <a:solidFill>
                  <a:srgbClr val="FFFF00"/>
                </a:solidFill>
                <a:latin typeface="Oswald"/>
                <a:ea typeface="Oswald"/>
                <a:cs typeface="Oswald"/>
                <a:sym typeface="Oswald"/>
              </a:rPr>
              <a:t>Title 1 Resources</a:t>
            </a:r>
          </a:p>
          <a:p>
            <a:pPr algn="ctr">
              <a:lnSpc>
                <a:spcPts val="5366"/>
              </a:lnSpc>
            </a:pPr>
            <a:r>
              <a:rPr lang="en-US" sz="2800" dirty="0">
                <a:solidFill>
                  <a:srgbClr val="FFFF00"/>
                </a:solidFill>
                <a:latin typeface="Oswald"/>
                <a:ea typeface="Oswald"/>
                <a:cs typeface="Oswald"/>
                <a:sym typeface="Oswald"/>
              </a:rPr>
              <a:t>Student Activities Room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8852763" y="851763"/>
            <a:ext cx="582475" cy="18288000"/>
          </a:xfrm>
          <a:custGeom>
            <a:avLst/>
            <a:gdLst/>
            <a:ahLst/>
            <a:cxnLst/>
            <a:rect l="l" t="t" r="r" b="b"/>
            <a:pathLst>
              <a:path w="582475" h="18288000">
                <a:moveTo>
                  <a:pt x="0" y="0"/>
                </a:moveTo>
                <a:lnTo>
                  <a:pt x="582474" y="0"/>
                </a:lnTo>
                <a:lnTo>
                  <a:pt x="582474" y="18288000"/>
                </a:lnTo>
                <a:lnTo>
                  <a:pt x="0" y="18288000"/>
                </a:lnTo>
                <a:lnTo>
                  <a:pt x="0" y="0"/>
                </a:lnTo>
                <a:close/>
              </a:path>
            </a:pathLst>
          </a:custGeom>
          <a:blipFill>
            <a:blip r:embed="rId3"/>
            <a:stretch>
              <a:fillRect l="-68584" r="-1880074"/>
            </a:stretch>
          </a:blipFill>
        </p:spPr>
        <p:txBody>
          <a:bodyPr/>
          <a:lstStyle/>
          <a:p>
            <a:endParaRPr lang="en-US"/>
          </a:p>
        </p:txBody>
      </p:sp>
      <p:grpSp>
        <p:nvGrpSpPr>
          <p:cNvPr id="3" name="Group 3"/>
          <p:cNvGrpSpPr/>
          <p:nvPr/>
        </p:nvGrpSpPr>
        <p:grpSpPr>
          <a:xfrm>
            <a:off x="16035721" y="8372666"/>
            <a:ext cx="1771268" cy="177126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141460" y="8460470"/>
            <a:ext cx="1559790" cy="1595659"/>
          </a:xfrm>
          <a:custGeom>
            <a:avLst/>
            <a:gdLst/>
            <a:ahLst/>
            <a:cxnLst/>
            <a:rect l="l" t="t" r="r" b="b"/>
            <a:pathLst>
              <a:path w="1559790" h="1595659">
                <a:moveTo>
                  <a:pt x="0" y="0"/>
                </a:moveTo>
                <a:lnTo>
                  <a:pt x="1559790" y="0"/>
                </a:lnTo>
                <a:lnTo>
                  <a:pt x="1559790" y="1595660"/>
                </a:lnTo>
                <a:lnTo>
                  <a:pt x="0" y="1595660"/>
                </a:lnTo>
                <a:lnTo>
                  <a:pt x="0" y="0"/>
                </a:lnTo>
                <a:close/>
              </a:path>
            </a:pathLst>
          </a:custGeom>
          <a:blipFill>
            <a:blip r:embed="rId4"/>
            <a:stretch>
              <a:fillRect l="-288462" t="-17846" r="-27385" b="-59489"/>
            </a:stretch>
          </a:blipFill>
        </p:spPr>
        <p:txBody>
          <a:bodyPr/>
          <a:lstStyle/>
          <a:p>
            <a:endParaRPr lang="en-US"/>
          </a:p>
        </p:txBody>
      </p:sp>
      <p:sp>
        <p:nvSpPr>
          <p:cNvPr id="8" name="Freeform 8"/>
          <p:cNvSpPr/>
          <p:nvPr/>
        </p:nvSpPr>
        <p:spPr>
          <a:xfrm>
            <a:off x="191091" y="7711559"/>
            <a:ext cx="5861665" cy="1992966"/>
          </a:xfrm>
          <a:custGeom>
            <a:avLst/>
            <a:gdLst/>
            <a:ahLst/>
            <a:cxnLst/>
            <a:rect l="l" t="t" r="r" b="b"/>
            <a:pathLst>
              <a:path w="5861665" h="1992966">
                <a:moveTo>
                  <a:pt x="0" y="0"/>
                </a:moveTo>
                <a:lnTo>
                  <a:pt x="5861665" y="0"/>
                </a:lnTo>
                <a:lnTo>
                  <a:pt x="5861665" y="1992966"/>
                </a:lnTo>
                <a:lnTo>
                  <a:pt x="0" y="1992966"/>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859909" y="2645410"/>
            <a:ext cx="8668671" cy="2957830"/>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Prompt"/>
                <a:ea typeface="Prompt"/>
                <a:cs typeface="Prompt"/>
                <a:sym typeface="Prompt"/>
              </a:rPr>
              <a:t>Title I is the LARGEST Federal Assistance program for our nation’s schools</a:t>
            </a:r>
          </a:p>
          <a:p>
            <a:pPr algn="l">
              <a:lnSpc>
                <a:spcPts val="3919"/>
              </a:lnSpc>
            </a:pPr>
            <a:endParaRPr lang="en-US" sz="2799">
              <a:solidFill>
                <a:srgbClr val="000000"/>
              </a:solidFill>
              <a:latin typeface="Prompt"/>
              <a:ea typeface="Prompt"/>
              <a:cs typeface="Prompt"/>
              <a:sym typeface="Prompt"/>
            </a:endParaRPr>
          </a:p>
          <a:p>
            <a:pPr marL="604519" lvl="1" indent="-302260" algn="l">
              <a:lnSpc>
                <a:spcPts val="3919"/>
              </a:lnSpc>
              <a:buFont typeface="Arial"/>
              <a:buChar char="•"/>
            </a:pPr>
            <a:r>
              <a:rPr lang="en-US" sz="2799">
                <a:solidFill>
                  <a:srgbClr val="000000"/>
                </a:solidFill>
                <a:latin typeface="Prompt"/>
                <a:ea typeface="Prompt"/>
                <a:cs typeface="Prompt"/>
                <a:sym typeface="Prompt"/>
              </a:rPr>
              <a:t>The program serves 95 schools in Pinellas County, including students in 38 non-public schools</a:t>
            </a:r>
          </a:p>
        </p:txBody>
      </p:sp>
      <p:sp>
        <p:nvSpPr>
          <p:cNvPr id="10" name="TextBox 10"/>
          <p:cNvSpPr txBox="1"/>
          <p:nvPr/>
        </p:nvSpPr>
        <p:spPr>
          <a:xfrm>
            <a:off x="191091" y="-62669"/>
            <a:ext cx="16921355" cy="1206779"/>
          </a:xfrm>
          <a:prstGeom prst="rect">
            <a:avLst/>
          </a:prstGeom>
        </p:spPr>
        <p:txBody>
          <a:bodyPr lIns="0" tIns="0" rIns="0" bIns="0" rtlCol="0" anchor="t">
            <a:spAutoFit/>
          </a:bodyPr>
          <a:lstStyle/>
          <a:p>
            <a:pPr algn="ctr">
              <a:lnSpc>
                <a:spcPts val="9931"/>
              </a:lnSpc>
            </a:pPr>
            <a:r>
              <a:rPr lang="en-US" sz="7093" b="1">
                <a:solidFill>
                  <a:srgbClr val="8AB840"/>
                </a:solidFill>
                <a:latin typeface="Prompt Ultra-Bold"/>
                <a:ea typeface="Prompt Ultra-Bold"/>
                <a:cs typeface="Prompt Ultra-Bold"/>
                <a:sym typeface="Prompt Ultra-Bold"/>
              </a:rPr>
              <a:t>ALL ABOUT TITLE I </a:t>
            </a:r>
          </a:p>
        </p:txBody>
      </p:sp>
      <p:pic>
        <p:nvPicPr>
          <p:cNvPr id="11" name="Picture 10">
            <a:extLst>
              <a:ext uri="{FF2B5EF4-FFF2-40B4-BE49-F238E27FC236}">
                <a16:creationId xmlns:a16="http://schemas.microsoft.com/office/drawing/2014/main" id="{F954A553-CA0E-7AEF-F202-F25544B1544A}"/>
              </a:ext>
            </a:extLst>
          </p:cNvPr>
          <p:cNvPicPr>
            <a:picLocks noChangeAspect="1"/>
          </p:cNvPicPr>
          <p:nvPr/>
        </p:nvPicPr>
        <p:blipFill>
          <a:blip r:embed="rId6"/>
          <a:stretch>
            <a:fillRect/>
          </a:stretch>
        </p:blipFill>
        <p:spPr>
          <a:xfrm>
            <a:off x="10134600" y="1231914"/>
            <a:ext cx="6194073" cy="805961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8852763" y="851763"/>
            <a:ext cx="582475" cy="18288000"/>
          </a:xfrm>
          <a:custGeom>
            <a:avLst/>
            <a:gdLst/>
            <a:ahLst/>
            <a:cxnLst/>
            <a:rect l="l" t="t" r="r" b="b"/>
            <a:pathLst>
              <a:path w="582475" h="18288000">
                <a:moveTo>
                  <a:pt x="0" y="0"/>
                </a:moveTo>
                <a:lnTo>
                  <a:pt x="582474" y="0"/>
                </a:lnTo>
                <a:lnTo>
                  <a:pt x="582474" y="18288000"/>
                </a:lnTo>
                <a:lnTo>
                  <a:pt x="0" y="18288000"/>
                </a:lnTo>
                <a:lnTo>
                  <a:pt x="0" y="0"/>
                </a:lnTo>
                <a:close/>
              </a:path>
            </a:pathLst>
          </a:custGeom>
          <a:blipFill>
            <a:blip r:embed="rId3"/>
            <a:stretch>
              <a:fillRect l="-68584" r="-1880074"/>
            </a:stretch>
          </a:blipFill>
        </p:spPr>
        <p:txBody>
          <a:bodyPr/>
          <a:lstStyle/>
          <a:p>
            <a:endParaRPr lang="en-US"/>
          </a:p>
        </p:txBody>
      </p:sp>
      <p:grpSp>
        <p:nvGrpSpPr>
          <p:cNvPr id="3" name="Group 3"/>
          <p:cNvGrpSpPr/>
          <p:nvPr/>
        </p:nvGrpSpPr>
        <p:grpSpPr>
          <a:xfrm>
            <a:off x="16035721" y="8372666"/>
            <a:ext cx="1771268" cy="177126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141460" y="8460470"/>
            <a:ext cx="1559790" cy="1595659"/>
          </a:xfrm>
          <a:custGeom>
            <a:avLst/>
            <a:gdLst/>
            <a:ahLst/>
            <a:cxnLst/>
            <a:rect l="l" t="t" r="r" b="b"/>
            <a:pathLst>
              <a:path w="1559790" h="1595659">
                <a:moveTo>
                  <a:pt x="0" y="0"/>
                </a:moveTo>
                <a:lnTo>
                  <a:pt x="1559790" y="0"/>
                </a:lnTo>
                <a:lnTo>
                  <a:pt x="1559790" y="1595660"/>
                </a:lnTo>
                <a:lnTo>
                  <a:pt x="0" y="1595660"/>
                </a:lnTo>
                <a:lnTo>
                  <a:pt x="0" y="0"/>
                </a:lnTo>
                <a:close/>
              </a:path>
            </a:pathLst>
          </a:custGeom>
          <a:blipFill>
            <a:blip r:embed="rId4"/>
            <a:stretch>
              <a:fillRect l="-288462" t="-17846" r="-27385" b="-59489"/>
            </a:stretch>
          </a:blipFill>
        </p:spPr>
        <p:txBody>
          <a:bodyPr/>
          <a:lstStyle/>
          <a:p>
            <a:endParaRPr lang="en-US"/>
          </a:p>
        </p:txBody>
      </p:sp>
      <p:sp>
        <p:nvSpPr>
          <p:cNvPr id="7" name="Freeform 7"/>
          <p:cNvSpPr/>
          <p:nvPr/>
        </p:nvSpPr>
        <p:spPr>
          <a:xfrm>
            <a:off x="3270431" y="2621779"/>
            <a:ext cx="11524198" cy="4979745"/>
          </a:xfrm>
          <a:custGeom>
            <a:avLst/>
            <a:gdLst/>
            <a:ahLst/>
            <a:cxnLst/>
            <a:rect l="l" t="t" r="r" b="b"/>
            <a:pathLst>
              <a:path w="11524198" h="4979745">
                <a:moveTo>
                  <a:pt x="0" y="0"/>
                </a:moveTo>
                <a:lnTo>
                  <a:pt x="11524198" y="0"/>
                </a:lnTo>
                <a:lnTo>
                  <a:pt x="11524198" y="4979745"/>
                </a:lnTo>
                <a:lnTo>
                  <a:pt x="0" y="4979745"/>
                </a:lnTo>
                <a:lnTo>
                  <a:pt x="0" y="0"/>
                </a:lnTo>
                <a:close/>
              </a:path>
            </a:pathLst>
          </a:custGeom>
          <a:blipFill>
            <a:blip r:embed="rId5"/>
            <a:stretch>
              <a:fillRect t="-658" r="-643" b="-658"/>
            </a:stretch>
          </a:blipFill>
        </p:spPr>
        <p:txBody>
          <a:bodyPr/>
          <a:lstStyle/>
          <a:p>
            <a:endParaRPr lang="en-US"/>
          </a:p>
        </p:txBody>
      </p:sp>
      <p:sp>
        <p:nvSpPr>
          <p:cNvPr id="9" name="TextBox 9"/>
          <p:cNvSpPr txBox="1"/>
          <p:nvPr/>
        </p:nvSpPr>
        <p:spPr>
          <a:xfrm>
            <a:off x="1066343" y="287220"/>
            <a:ext cx="5698039" cy="752477"/>
          </a:xfrm>
          <a:prstGeom prst="rect">
            <a:avLst/>
          </a:prstGeom>
        </p:spPr>
        <p:txBody>
          <a:bodyPr lIns="0" tIns="0" rIns="0" bIns="0" rtlCol="0" anchor="t">
            <a:spAutoFit/>
          </a:bodyPr>
          <a:lstStyle/>
          <a:p>
            <a:pPr algn="ctr">
              <a:lnSpc>
                <a:spcPts val="6299"/>
              </a:lnSpc>
              <a:spcBef>
                <a:spcPct val="0"/>
              </a:spcBef>
            </a:pPr>
            <a:r>
              <a:rPr lang="en-US" sz="4499">
                <a:solidFill>
                  <a:srgbClr val="000000"/>
                </a:solidFill>
                <a:latin typeface="Oswald"/>
                <a:ea typeface="Oswald"/>
                <a:cs typeface="Oswald"/>
                <a:sym typeface="Oswald"/>
              </a:rPr>
              <a:t>Title I Funding Process</a:t>
            </a:r>
          </a:p>
        </p:txBody>
      </p:sp>
      <p:sp>
        <p:nvSpPr>
          <p:cNvPr id="10" name="TextBox 10"/>
          <p:cNvSpPr txBox="1"/>
          <p:nvPr/>
        </p:nvSpPr>
        <p:spPr>
          <a:xfrm>
            <a:off x="3533181" y="3838620"/>
            <a:ext cx="2224439" cy="737235"/>
          </a:xfrm>
          <a:prstGeom prst="rect">
            <a:avLst/>
          </a:prstGeom>
        </p:spPr>
        <p:txBody>
          <a:bodyPr lIns="0" tIns="0" rIns="0" bIns="0" rtlCol="0" anchor="t">
            <a:spAutoFit/>
          </a:bodyPr>
          <a:lstStyle/>
          <a:p>
            <a:pPr marL="453388" lvl="1" indent="-226694" algn="l">
              <a:lnSpc>
                <a:spcPts val="2939"/>
              </a:lnSpc>
              <a:spcBef>
                <a:spcPct val="0"/>
              </a:spcBef>
              <a:buAutoNum type="arabicPeriod"/>
            </a:pPr>
            <a:r>
              <a:rPr lang="en-US" sz="2099" b="1">
                <a:solidFill>
                  <a:srgbClr val="000000"/>
                </a:solidFill>
                <a:latin typeface="Prompt Bold"/>
                <a:ea typeface="Prompt Bold"/>
                <a:cs typeface="Prompt Bold"/>
                <a:sym typeface="Prompt Bold"/>
              </a:rPr>
              <a:t>Federal Government</a:t>
            </a:r>
          </a:p>
        </p:txBody>
      </p:sp>
      <p:sp>
        <p:nvSpPr>
          <p:cNvPr id="11" name="TextBox 11"/>
          <p:cNvSpPr txBox="1"/>
          <p:nvPr/>
        </p:nvSpPr>
        <p:spPr>
          <a:xfrm>
            <a:off x="6583794" y="4396181"/>
            <a:ext cx="1842257" cy="1044575"/>
          </a:xfrm>
          <a:prstGeom prst="rect">
            <a:avLst/>
          </a:prstGeom>
        </p:spPr>
        <p:txBody>
          <a:bodyPr lIns="0" tIns="0" rIns="0" bIns="0" rtlCol="0" anchor="t">
            <a:spAutoFit/>
          </a:bodyPr>
          <a:lstStyle/>
          <a:p>
            <a:pPr algn="l">
              <a:lnSpc>
                <a:spcPts val="2799"/>
              </a:lnSpc>
              <a:spcBef>
                <a:spcPct val="0"/>
              </a:spcBef>
            </a:pPr>
            <a:r>
              <a:rPr lang="en-US" sz="1999" b="1">
                <a:solidFill>
                  <a:srgbClr val="000000"/>
                </a:solidFill>
                <a:latin typeface="Prompt Bold"/>
                <a:ea typeface="Prompt Bold"/>
                <a:cs typeface="Prompt Bold"/>
                <a:sym typeface="Prompt Bold"/>
              </a:rPr>
              <a:t>2. Florida Dept. of Education </a:t>
            </a:r>
          </a:p>
        </p:txBody>
      </p:sp>
      <p:sp>
        <p:nvSpPr>
          <p:cNvPr id="12" name="TextBox 12"/>
          <p:cNvSpPr txBox="1"/>
          <p:nvPr/>
        </p:nvSpPr>
        <p:spPr>
          <a:xfrm>
            <a:off x="9526182" y="4034518"/>
            <a:ext cx="1842257" cy="1044575"/>
          </a:xfrm>
          <a:prstGeom prst="rect">
            <a:avLst/>
          </a:prstGeom>
        </p:spPr>
        <p:txBody>
          <a:bodyPr lIns="0" tIns="0" rIns="0" bIns="0" rtlCol="0" anchor="t">
            <a:spAutoFit/>
          </a:bodyPr>
          <a:lstStyle/>
          <a:p>
            <a:pPr algn="l">
              <a:lnSpc>
                <a:spcPts val="2799"/>
              </a:lnSpc>
              <a:spcBef>
                <a:spcPct val="0"/>
              </a:spcBef>
            </a:pPr>
            <a:r>
              <a:rPr lang="en-US" sz="1999" b="1">
                <a:solidFill>
                  <a:srgbClr val="FFFFFF"/>
                </a:solidFill>
                <a:latin typeface="Prompt Bold"/>
                <a:ea typeface="Prompt Bold"/>
                <a:cs typeface="Prompt Bold"/>
                <a:sym typeface="Prompt Bold"/>
              </a:rPr>
              <a:t>3. Pinellas County School</a:t>
            </a:r>
            <a:r>
              <a:rPr lang="en-US" sz="1999">
                <a:solidFill>
                  <a:srgbClr val="FFFFFF"/>
                </a:solidFill>
                <a:latin typeface="Prompt"/>
                <a:ea typeface="Prompt"/>
                <a:cs typeface="Prompt"/>
                <a:sym typeface="Prompt"/>
              </a:rPr>
              <a:t>s</a:t>
            </a:r>
          </a:p>
        </p:txBody>
      </p:sp>
      <p:sp>
        <p:nvSpPr>
          <p:cNvPr id="13" name="TextBox 13"/>
          <p:cNvSpPr txBox="1"/>
          <p:nvPr/>
        </p:nvSpPr>
        <p:spPr>
          <a:xfrm>
            <a:off x="11729564" y="4599699"/>
            <a:ext cx="1842257" cy="679032"/>
          </a:xfrm>
          <a:prstGeom prst="rect">
            <a:avLst/>
          </a:prstGeom>
        </p:spPr>
        <p:txBody>
          <a:bodyPr lIns="0" tIns="0" rIns="0" bIns="0" rtlCol="0" anchor="t">
            <a:spAutoFit/>
          </a:bodyPr>
          <a:lstStyle/>
          <a:p>
            <a:pPr algn="ctr">
              <a:lnSpc>
                <a:spcPts val="2659"/>
              </a:lnSpc>
              <a:spcBef>
                <a:spcPct val="0"/>
              </a:spcBef>
            </a:pPr>
            <a:r>
              <a:rPr lang="en-US" sz="1899" b="1" i="1" u="sng" dirty="0">
                <a:solidFill>
                  <a:srgbClr val="DC1F25"/>
                </a:solidFill>
                <a:latin typeface="Prompt Bold Italics"/>
                <a:ea typeface="Prompt Bold Italics"/>
                <a:cs typeface="Prompt Bold Italics"/>
                <a:sym typeface="Prompt Bold Italics"/>
              </a:rPr>
              <a:t>4. Boca Ciega High School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747" b="-16747"/>
            </a:stretch>
          </a:blipFill>
        </p:spPr>
        <p:txBody>
          <a:bodyPr/>
          <a:lstStyle/>
          <a:p>
            <a:endParaRPr lang="en-US"/>
          </a:p>
        </p:txBody>
      </p:sp>
      <p:sp>
        <p:nvSpPr>
          <p:cNvPr id="4" name="TextBox 4"/>
          <p:cNvSpPr txBox="1"/>
          <p:nvPr/>
        </p:nvSpPr>
        <p:spPr>
          <a:xfrm>
            <a:off x="3258094" y="3151841"/>
            <a:ext cx="14483103" cy="4850188"/>
          </a:xfrm>
          <a:prstGeom prst="rect">
            <a:avLst/>
          </a:prstGeom>
        </p:spPr>
        <p:txBody>
          <a:bodyPr lIns="0" tIns="0" rIns="0" bIns="0" rtlCol="0" anchor="t">
            <a:spAutoFit/>
          </a:bodyPr>
          <a:lstStyle/>
          <a:p>
            <a:pPr algn="ctr">
              <a:lnSpc>
                <a:spcPts val="13576"/>
              </a:lnSpc>
            </a:pPr>
            <a:r>
              <a:rPr lang="en-US" sz="9697">
                <a:solidFill>
                  <a:srgbClr val="FFFFFF"/>
                </a:solidFill>
                <a:latin typeface="Brittany"/>
                <a:ea typeface="Brittany"/>
                <a:cs typeface="Brittany"/>
                <a:sym typeface="Brittany"/>
              </a:rPr>
              <a:t>Definition:</a:t>
            </a:r>
          </a:p>
          <a:p>
            <a:pPr algn="ctr">
              <a:lnSpc>
                <a:spcPts val="8257"/>
              </a:lnSpc>
            </a:pPr>
            <a:r>
              <a:rPr lang="en-US" sz="5897" b="1">
                <a:solidFill>
                  <a:srgbClr val="FFFFFF"/>
                </a:solidFill>
                <a:latin typeface="Prompt Bold"/>
                <a:ea typeface="Prompt Bold"/>
                <a:cs typeface="Prompt Bold"/>
                <a:sym typeface="Prompt Bold"/>
              </a:rPr>
              <a:t>Provided in addition to what is already present or available to complete or enhance it</a:t>
            </a:r>
          </a:p>
        </p:txBody>
      </p:sp>
      <p:sp>
        <p:nvSpPr>
          <p:cNvPr id="6" name="TextBox 6"/>
          <p:cNvSpPr txBox="1"/>
          <p:nvPr/>
        </p:nvSpPr>
        <p:spPr>
          <a:xfrm>
            <a:off x="1560576" y="53148"/>
            <a:ext cx="13765514" cy="2804484"/>
          </a:xfrm>
          <a:prstGeom prst="rect">
            <a:avLst/>
          </a:prstGeom>
        </p:spPr>
        <p:txBody>
          <a:bodyPr lIns="0" tIns="0" rIns="0" bIns="0" rtlCol="0" anchor="t">
            <a:spAutoFit/>
          </a:bodyPr>
          <a:lstStyle/>
          <a:p>
            <a:pPr algn="ctr">
              <a:lnSpc>
                <a:spcPts val="11322"/>
              </a:lnSpc>
            </a:pPr>
            <a:r>
              <a:rPr lang="en-US" sz="8087" b="1" dirty="0">
                <a:solidFill>
                  <a:srgbClr val="FFFFFF"/>
                </a:solidFill>
                <a:latin typeface="Prompt Ultra-Bold"/>
                <a:ea typeface="Prompt Ultra-Bold"/>
                <a:cs typeface="Prompt Ultra-Bold"/>
                <a:sym typeface="Prompt Ultra-Bold"/>
              </a:rPr>
              <a:t>Title I Supplemental Resources</a:t>
            </a:r>
          </a:p>
        </p:txBody>
      </p:sp>
      <p:pic>
        <p:nvPicPr>
          <p:cNvPr id="7" name="Picture 6">
            <a:extLst>
              <a:ext uri="{FF2B5EF4-FFF2-40B4-BE49-F238E27FC236}">
                <a16:creationId xmlns:a16="http://schemas.microsoft.com/office/drawing/2014/main" id="{596538A7-75B8-DAB1-A496-E7C1D6CB24D5}"/>
              </a:ext>
            </a:extLst>
          </p:cNvPr>
          <p:cNvPicPr>
            <a:picLocks noChangeAspect="1"/>
          </p:cNvPicPr>
          <p:nvPr/>
        </p:nvPicPr>
        <p:blipFill>
          <a:blip r:embed="rId4"/>
          <a:stretch>
            <a:fillRect/>
          </a:stretch>
        </p:blipFill>
        <p:spPr>
          <a:xfrm>
            <a:off x="513821" y="6362700"/>
            <a:ext cx="3834716" cy="36396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747" b="-16747"/>
            </a:stretch>
          </a:blipFill>
        </p:spPr>
        <p:txBody>
          <a:bodyPr/>
          <a:lstStyle/>
          <a:p>
            <a:endParaRPr lang="en-US"/>
          </a:p>
        </p:txBody>
      </p:sp>
      <p:grpSp>
        <p:nvGrpSpPr>
          <p:cNvPr id="3" name="Group 3"/>
          <p:cNvGrpSpPr/>
          <p:nvPr/>
        </p:nvGrpSpPr>
        <p:grpSpPr>
          <a:xfrm>
            <a:off x="12762645" y="4133111"/>
            <a:ext cx="4496655" cy="2594050"/>
            <a:chOff x="0" y="0"/>
            <a:chExt cx="1184304" cy="683207"/>
          </a:xfrm>
        </p:grpSpPr>
        <p:sp>
          <p:nvSpPr>
            <p:cNvPr id="4" name="Freeform 4"/>
            <p:cNvSpPr/>
            <p:nvPr/>
          </p:nvSpPr>
          <p:spPr>
            <a:xfrm>
              <a:off x="0" y="0"/>
              <a:ext cx="1184304" cy="683207"/>
            </a:xfrm>
            <a:custGeom>
              <a:avLst/>
              <a:gdLst/>
              <a:ahLst/>
              <a:cxnLst/>
              <a:rect l="l" t="t" r="r" b="b"/>
              <a:pathLst>
                <a:path w="1184304" h="683207">
                  <a:moveTo>
                    <a:pt x="0" y="0"/>
                  </a:moveTo>
                  <a:lnTo>
                    <a:pt x="981104" y="0"/>
                  </a:lnTo>
                  <a:lnTo>
                    <a:pt x="1184304" y="341603"/>
                  </a:lnTo>
                  <a:lnTo>
                    <a:pt x="981104" y="683207"/>
                  </a:lnTo>
                  <a:lnTo>
                    <a:pt x="0" y="683207"/>
                  </a:lnTo>
                  <a:lnTo>
                    <a:pt x="203200" y="341603"/>
                  </a:lnTo>
                  <a:lnTo>
                    <a:pt x="0" y="0"/>
                  </a:lnTo>
                  <a:close/>
                </a:path>
              </a:pathLst>
            </a:custGeom>
            <a:solidFill>
              <a:srgbClr val="F58220"/>
            </a:solidFill>
          </p:spPr>
          <p:txBody>
            <a:bodyPr/>
            <a:lstStyle/>
            <a:p>
              <a:endParaRPr lang="en-US"/>
            </a:p>
          </p:txBody>
        </p:sp>
        <p:sp>
          <p:nvSpPr>
            <p:cNvPr id="5" name="TextBox 5"/>
            <p:cNvSpPr txBox="1"/>
            <p:nvPr/>
          </p:nvSpPr>
          <p:spPr>
            <a:xfrm>
              <a:off x="177800" y="-76200"/>
              <a:ext cx="930304" cy="75940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166179" y="4133111"/>
            <a:ext cx="4496655" cy="2594050"/>
            <a:chOff x="0" y="0"/>
            <a:chExt cx="1184304" cy="683207"/>
          </a:xfrm>
        </p:grpSpPr>
        <p:sp>
          <p:nvSpPr>
            <p:cNvPr id="7" name="Freeform 7"/>
            <p:cNvSpPr/>
            <p:nvPr/>
          </p:nvSpPr>
          <p:spPr>
            <a:xfrm>
              <a:off x="0" y="0"/>
              <a:ext cx="1184304" cy="683207"/>
            </a:xfrm>
            <a:custGeom>
              <a:avLst/>
              <a:gdLst/>
              <a:ahLst/>
              <a:cxnLst/>
              <a:rect l="l" t="t" r="r" b="b"/>
              <a:pathLst>
                <a:path w="1184304" h="683207">
                  <a:moveTo>
                    <a:pt x="0" y="0"/>
                  </a:moveTo>
                  <a:lnTo>
                    <a:pt x="981104" y="0"/>
                  </a:lnTo>
                  <a:lnTo>
                    <a:pt x="1184304" y="341603"/>
                  </a:lnTo>
                  <a:lnTo>
                    <a:pt x="981104" y="683207"/>
                  </a:lnTo>
                  <a:lnTo>
                    <a:pt x="0" y="683207"/>
                  </a:lnTo>
                  <a:lnTo>
                    <a:pt x="203200" y="341603"/>
                  </a:lnTo>
                  <a:lnTo>
                    <a:pt x="0" y="0"/>
                  </a:lnTo>
                  <a:close/>
                </a:path>
              </a:pathLst>
            </a:custGeom>
            <a:solidFill>
              <a:srgbClr val="E4B123"/>
            </a:solidFill>
          </p:spPr>
          <p:txBody>
            <a:bodyPr/>
            <a:lstStyle/>
            <a:p>
              <a:endParaRPr lang="en-US"/>
            </a:p>
          </p:txBody>
        </p:sp>
        <p:sp>
          <p:nvSpPr>
            <p:cNvPr id="8" name="TextBox 8"/>
            <p:cNvSpPr txBox="1"/>
            <p:nvPr/>
          </p:nvSpPr>
          <p:spPr>
            <a:xfrm>
              <a:off x="177800" y="-76200"/>
              <a:ext cx="930304" cy="759407"/>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7637277" y="4133111"/>
            <a:ext cx="4496655" cy="2594050"/>
            <a:chOff x="0" y="0"/>
            <a:chExt cx="1184304" cy="683207"/>
          </a:xfrm>
        </p:grpSpPr>
        <p:sp>
          <p:nvSpPr>
            <p:cNvPr id="10" name="Freeform 10"/>
            <p:cNvSpPr/>
            <p:nvPr/>
          </p:nvSpPr>
          <p:spPr>
            <a:xfrm>
              <a:off x="0" y="0"/>
              <a:ext cx="1184304" cy="683207"/>
            </a:xfrm>
            <a:custGeom>
              <a:avLst/>
              <a:gdLst/>
              <a:ahLst/>
              <a:cxnLst/>
              <a:rect l="l" t="t" r="r" b="b"/>
              <a:pathLst>
                <a:path w="1184304" h="683207">
                  <a:moveTo>
                    <a:pt x="0" y="0"/>
                  </a:moveTo>
                  <a:lnTo>
                    <a:pt x="981104" y="0"/>
                  </a:lnTo>
                  <a:lnTo>
                    <a:pt x="1184304" y="341603"/>
                  </a:lnTo>
                  <a:lnTo>
                    <a:pt x="981104" y="683207"/>
                  </a:lnTo>
                  <a:lnTo>
                    <a:pt x="0" y="683207"/>
                  </a:lnTo>
                  <a:lnTo>
                    <a:pt x="203200" y="341603"/>
                  </a:lnTo>
                  <a:lnTo>
                    <a:pt x="0" y="0"/>
                  </a:lnTo>
                  <a:close/>
                </a:path>
              </a:pathLst>
            </a:custGeom>
            <a:solidFill>
              <a:srgbClr val="8AB840"/>
            </a:solidFill>
          </p:spPr>
          <p:txBody>
            <a:bodyPr/>
            <a:lstStyle/>
            <a:p>
              <a:endParaRPr lang="en-US"/>
            </a:p>
          </p:txBody>
        </p:sp>
        <p:sp>
          <p:nvSpPr>
            <p:cNvPr id="11" name="TextBox 11"/>
            <p:cNvSpPr txBox="1"/>
            <p:nvPr/>
          </p:nvSpPr>
          <p:spPr>
            <a:xfrm>
              <a:off x="177800" y="-76200"/>
              <a:ext cx="930304" cy="759407"/>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8344779" y="4309950"/>
            <a:ext cx="3044540" cy="1980565"/>
          </a:xfrm>
          <a:prstGeom prst="rect">
            <a:avLst/>
          </a:prstGeom>
        </p:spPr>
        <p:txBody>
          <a:bodyPr lIns="0" tIns="0" rIns="0" bIns="0" rtlCol="0" anchor="t">
            <a:spAutoFit/>
          </a:bodyPr>
          <a:lstStyle/>
          <a:p>
            <a:pPr algn="ctr">
              <a:lnSpc>
                <a:spcPts val="2659"/>
              </a:lnSpc>
              <a:spcBef>
                <a:spcPct val="0"/>
              </a:spcBef>
            </a:pPr>
            <a:r>
              <a:rPr lang="en-US" sz="1899" b="1" i="1">
                <a:solidFill>
                  <a:srgbClr val="0C173C"/>
                </a:solidFill>
                <a:latin typeface="Prompt Bold Italics"/>
                <a:ea typeface="Prompt Bold Italics"/>
                <a:cs typeface="Prompt Bold Italics"/>
                <a:sym typeface="Prompt Bold Italics"/>
              </a:rPr>
              <a:t>Please attend online or in-person meetings/trainings and complete surveys to provide input on Title I funding. </a:t>
            </a:r>
          </a:p>
        </p:txBody>
      </p:sp>
      <p:sp>
        <p:nvSpPr>
          <p:cNvPr id="14" name="TextBox 14"/>
          <p:cNvSpPr txBox="1"/>
          <p:nvPr/>
        </p:nvSpPr>
        <p:spPr>
          <a:xfrm>
            <a:off x="3670482" y="155241"/>
            <a:ext cx="3717429" cy="1817075"/>
          </a:xfrm>
          <a:prstGeom prst="rect">
            <a:avLst/>
          </a:prstGeom>
        </p:spPr>
        <p:txBody>
          <a:bodyPr lIns="0" tIns="0" rIns="0" bIns="0" rtlCol="0" anchor="t">
            <a:spAutoFit/>
          </a:bodyPr>
          <a:lstStyle/>
          <a:p>
            <a:pPr algn="ctr">
              <a:lnSpc>
                <a:spcPts val="14821"/>
              </a:lnSpc>
            </a:pPr>
            <a:r>
              <a:rPr lang="en-US" sz="10586" b="1">
                <a:solidFill>
                  <a:srgbClr val="FFFFFF"/>
                </a:solidFill>
                <a:latin typeface="Prompt Ultra-Bold"/>
                <a:ea typeface="Prompt Ultra-Bold"/>
                <a:cs typeface="Prompt Ultra-Bold"/>
                <a:sym typeface="Prompt Ultra-Bold"/>
              </a:rPr>
              <a:t>Title I</a:t>
            </a:r>
          </a:p>
        </p:txBody>
      </p:sp>
      <p:sp>
        <p:nvSpPr>
          <p:cNvPr id="15" name="TextBox 15"/>
          <p:cNvSpPr txBox="1"/>
          <p:nvPr/>
        </p:nvSpPr>
        <p:spPr>
          <a:xfrm>
            <a:off x="4641418" y="1578319"/>
            <a:ext cx="11903376" cy="1019226"/>
          </a:xfrm>
          <a:prstGeom prst="rect">
            <a:avLst/>
          </a:prstGeom>
        </p:spPr>
        <p:txBody>
          <a:bodyPr lIns="0" tIns="0" rIns="0" bIns="0" rtlCol="0" anchor="t">
            <a:spAutoFit/>
          </a:bodyPr>
          <a:lstStyle/>
          <a:p>
            <a:pPr algn="ctr">
              <a:lnSpc>
                <a:spcPts val="8397"/>
              </a:lnSpc>
            </a:pPr>
            <a:r>
              <a:rPr lang="en-US" sz="5997">
                <a:solidFill>
                  <a:srgbClr val="FFFFFF"/>
                </a:solidFill>
                <a:latin typeface="Brittany"/>
                <a:ea typeface="Brittany"/>
                <a:cs typeface="Brittany"/>
                <a:sym typeface="Brittany"/>
              </a:rPr>
              <a:t>Schoolwide Planning and Input</a:t>
            </a:r>
          </a:p>
        </p:txBody>
      </p:sp>
      <p:sp>
        <p:nvSpPr>
          <p:cNvPr id="16" name="TextBox 16"/>
          <p:cNvSpPr txBox="1"/>
          <p:nvPr/>
        </p:nvSpPr>
        <p:spPr>
          <a:xfrm>
            <a:off x="3446961" y="3322850"/>
            <a:ext cx="1408061" cy="695961"/>
          </a:xfrm>
          <a:prstGeom prst="rect">
            <a:avLst/>
          </a:prstGeom>
        </p:spPr>
        <p:txBody>
          <a:bodyPr lIns="0" tIns="0" rIns="0" bIns="0" rtlCol="0" anchor="t">
            <a:spAutoFit/>
          </a:bodyPr>
          <a:lstStyle/>
          <a:p>
            <a:pPr algn="ctr">
              <a:lnSpc>
                <a:spcPts val="5739"/>
              </a:lnSpc>
              <a:spcBef>
                <a:spcPct val="0"/>
              </a:spcBef>
            </a:pPr>
            <a:r>
              <a:rPr lang="en-US" sz="4099">
                <a:solidFill>
                  <a:srgbClr val="FFFFFF"/>
                </a:solidFill>
                <a:latin typeface="Prompt"/>
                <a:ea typeface="Prompt"/>
                <a:cs typeface="Prompt"/>
                <a:sym typeface="Prompt"/>
              </a:rPr>
              <a:t>FIRST</a:t>
            </a:r>
          </a:p>
        </p:txBody>
      </p:sp>
      <p:sp>
        <p:nvSpPr>
          <p:cNvPr id="17" name="TextBox 17"/>
          <p:cNvSpPr txBox="1"/>
          <p:nvPr/>
        </p:nvSpPr>
        <p:spPr>
          <a:xfrm>
            <a:off x="8214376" y="3322850"/>
            <a:ext cx="2760913" cy="695961"/>
          </a:xfrm>
          <a:prstGeom prst="rect">
            <a:avLst/>
          </a:prstGeom>
        </p:spPr>
        <p:txBody>
          <a:bodyPr lIns="0" tIns="0" rIns="0" bIns="0" rtlCol="0" anchor="t">
            <a:spAutoFit/>
          </a:bodyPr>
          <a:lstStyle/>
          <a:p>
            <a:pPr algn="ctr">
              <a:lnSpc>
                <a:spcPts val="5739"/>
              </a:lnSpc>
              <a:spcBef>
                <a:spcPct val="0"/>
              </a:spcBef>
            </a:pPr>
            <a:r>
              <a:rPr lang="en-US" sz="4099">
                <a:solidFill>
                  <a:srgbClr val="FFFFFF"/>
                </a:solidFill>
                <a:latin typeface="Prompt"/>
                <a:ea typeface="Prompt"/>
                <a:cs typeface="Prompt"/>
                <a:sym typeface="Prompt"/>
              </a:rPr>
              <a:t>SECOND</a:t>
            </a:r>
          </a:p>
        </p:txBody>
      </p:sp>
      <p:sp>
        <p:nvSpPr>
          <p:cNvPr id="18" name="TextBox 18"/>
          <p:cNvSpPr txBox="1"/>
          <p:nvPr/>
        </p:nvSpPr>
        <p:spPr>
          <a:xfrm>
            <a:off x="13765270" y="3322850"/>
            <a:ext cx="1518822" cy="695961"/>
          </a:xfrm>
          <a:prstGeom prst="rect">
            <a:avLst/>
          </a:prstGeom>
        </p:spPr>
        <p:txBody>
          <a:bodyPr lIns="0" tIns="0" rIns="0" bIns="0" rtlCol="0" anchor="t">
            <a:spAutoFit/>
          </a:bodyPr>
          <a:lstStyle/>
          <a:p>
            <a:pPr algn="ctr">
              <a:lnSpc>
                <a:spcPts val="5739"/>
              </a:lnSpc>
              <a:spcBef>
                <a:spcPct val="0"/>
              </a:spcBef>
            </a:pPr>
            <a:r>
              <a:rPr lang="en-US" sz="4099">
                <a:solidFill>
                  <a:srgbClr val="FFFFFF"/>
                </a:solidFill>
                <a:latin typeface="Prompt"/>
                <a:ea typeface="Prompt"/>
                <a:cs typeface="Prompt"/>
                <a:sym typeface="Prompt"/>
              </a:rPr>
              <a:t>LAST</a:t>
            </a:r>
          </a:p>
        </p:txBody>
      </p:sp>
      <p:sp>
        <p:nvSpPr>
          <p:cNvPr id="19" name="TextBox 19"/>
          <p:cNvSpPr txBox="1"/>
          <p:nvPr/>
        </p:nvSpPr>
        <p:spPr>
          <a:xfrm>
            <a:off x="2967868" y="4452507"/>
            <a:ext cx="3347101" cy="1980565"/>
          </a:xfrm>
          <a:prstGeom prst="rect">
            <a:avLst/>
          </a:prstGeom>
        </p:spPr>
        <p:txBody>
          <a:bodyPr lIns="0" tIns="0" rIns="0" bIns="0" rtlCol="0" anchor="t">
            <a:spAutoFit/>
          </a:bodyPr>
          <a:lstStyle/>
          <a:p>
            <a:pPr algn="ctr">
              <a:lnSpc>
                <a:spcPts val="2659"/>
              </a:lnSpc>
              <a:spcBef>
                <a:spcPct val="0"/>
              </a:spcBef>
            </a:pPr>
            <a:r>
              <a:rPr lang="en-US" sz="1899" b="1" i="1">
                <a:solidFill>
                  <a:srgbClr val="0C173C"/>
                </a:solidFill>
                <a:latin typeface="Prompt Bold Italics"/>
                <a:ea typeface="Prompt Bold Italics"/>
                <a:cs typeface="Prompt Bold Italics"/>
                <a:sym typeface="Prompt Bold Italics"/>
              </a:rPr>
              <a:t>Seek input from school, family, and community members to determine how Title I funds are used based on a needs assessment. </a:t>
            </a:r>
          </a:p>
        </p:txBody>
      </p:sp>
      <p:sp>
        <p:nvSpPr>
          <p:cNvPr id="20" name="TextBox 20"/>
          <p:cNvSpPr txBox="1"/>
          <p:nvPr/>
        </p:nvSpPr>
        <p:spPr>
          <a:xfrm>
            <a:off x="13652907" y="4309950"/>
            <a:ext cx="2678282" cy="1647190"/>
          </a:xfrm>
          <a:prstGeom prst="rect">
            <a:avLst/>
          </a:prstGeom>
        </p:spPr>
        <p:txBody>
          <a:bodyPr lIns="0" tIns="0" rIns="0" bIns="0" rtlCol="0" anchor="t">
            <a:spAutoFit/>
          </a:bodyPr>
          <a:lstStyle/>
          <a:p>
            <a:pPr algn="ctr">
              <a:lnSpc>
                <a:spcPts val="2659"/>
              </a:lnSpc>
              <a:spcBef>
                <a:spcPct val="0"/>
              </a:spcBef>
            </a:pPr>
            <a:r>
              <a:rPr lang="en-US" sz="1899" b="1" i="1">
                <a:solidFill>
                  <a:srgbClr val="0C173C"/>
                </a:solidFill>
                <a:latin typeface="Prompt Bold Italics"/>
                <a:ea typeface="Prompt Bold Italics"/>
                <a:cs typeface="Prompt Bold Italics"/>
                <a:sym typeface="Prompt Bold Italics"/>
              </a:rPr>
              <a:t>All Title I schools must document that parents are involved in the schoolwide planning process.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8852763" y="851763"/>
            <a:ext cx="582475" cy="18288000"/>
          </a:xfrm>
          <a:custGeom>
            <a:avLst/>
            <a:gdLst/>
            <a:ahLst/>
            <a:cxnLst/>
            <a:rect l="l" t="t" r="r" b="b"/>
            <a:pathLst>
              <a:path w="582475" h="18288000">
                <a:moveTo>
                  <a:pt x="0" y="0"/>
                </a:moveTo>
                <a:lnTo>
                  <a:pt x="582474" y="0"/>
                </a:lnTo>
                <a:lnTo>
                  <a:pt x="582474" y="18288000"/>
                </a:lnTo>
                <a:lnTo>
                  <a:pt x="0" y="18288000"/>
                </a:lnTo>
                <a:lnTo>
                  <a:pt x="0" y="0"/>
                </a:lnTo>
                <a:close/>
              </a:path>
            </a:pathLst>
          </a:custGeom>
          <a:blipFill>
            <a:blip r:embed="rId3"/>
            <a:stretch>
              <a:fillRect l="-68584" r="-1880074"/>
            </a:stretch>
          </a:blipFill>
        </p:spPr>
        <p:txBody>
          <a:bodyPr/>
          <a:lstStyle/>
          <a:p>
            <a:endParaRPr lang="en-US"/>
          </a:p>
        </p:txBody>
      </p:sp>
      <p:grpSp>
        <p:nvGrpSpPr>
          <p:cNvPr id="3" name="Group 3"/>
          <p:cNvGrpSpPr/>
          <p:nvPr/>
        </p:nvGrpSpPr>
        <p:grpSpPr>
          <a:xfrm>
            <a:off x="16035721" y="8372666"/>
            <a:ext cx="1771268" cy="177126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141460" y="8460470"/>
            <a:ext cx="1559790" cy="1595659"/>
          </a:xfrm>
          <a:custGeom>
            <a:avLst/>
            <a:gdLst/>
            <a:ahLst/>
            <a:cxnLst/>
            <a:rect l="l" t="t" r="r" b="b"/>
            <a:pathLst>
              <a:path w="1559790" h="1595659">
                <a:moveTo>
                  <a:pt x="0" y="0"/>
                </a:moveTo>
                <a:lnTo>
                  <a:pt x="1559790" y="0"/>
                </a:lnTo>
                <a:lnTo>
                  <a:pt x="1559790" y="1595660"/>
                </a:lnTo>
                <a:lnTo>
                  <a:pt x="0" y="1595660"/>
                </a:lnTo>
                <a:lnTo>
                  <a:pt x="0" y="0"/>
                </a:lnTo>
                <a:close/>
              </a:path>
            </a:pathLst>
          </a:custGeom>
          <a:blipFill>
            <a:blip r:embed="rId4"/>
            <a:stretch>
              <a:fillRect l="-288462" t="-17846" r="-27385" b="-59489"/>
            </a:stretch>
          </a:blipFill>
        </p:spPr>
        <p:txBody>
          <a:bodyPr/>
          <a:lstStyle/>
          <a:p>
            <a:endParaRPr lang="en-US"/>
          </a:p>
        </p:txBody>
      </p:sp>
      <p:sp>
        <p:nvSpPr>
          <p:cNvPr id="9" name="TextBox 9"/>
          <p:cNvSpPr txBox="1"/>
          <p:nvPr/>
        </p:nvSpPr>
        <p:spPr>
          <a:xfrm>
            <a:off x="540665" y="340473"/>
            <a:ext cx="17160585" cy="9210214"/>
          </a:xfrm>
          <a:prstGeom prst="rect">
            <a:avLst/>
          </a:prstGeom>
        </p:spPr>
        <p:txBody>
          <a:bodyPr wrap="square" lIns="0" tIns="0" rIns="0" bIns="0" rtlCol="0" anchor="t">
            <a:spAutoFit/>
          </a:bodyPr>
          <a:lstStyle/>
          <a:p>
            <a:pPr algn="ctr">
              <a:spcBef>
                <a:spcPct val="0"/>
              </a:spcBef>
            </a:pPr>
            <a:r>
              <a:rPr lang="en-US" sz="3200" b="1" dirty="0">
                <a:solidFill>
                  <a:srgbClr val="002060"/>
                </a:solidFill>
                <a:latin typeface="Prompt"/>
                <a:ea typeface="Prompt"/>
                <a:cs typeface="Prompt"/>
                <a:sym typeface="Prompt"/>
              </a:rPr>
              <a:t>Boca Ciega High School </a:t>
            </a:r>
            <a:r>
              <a:rPr lang="en-US" sz="3200" dirty="0">
                <a:latin typeface="Prompt"/>
                <a:ea typeface="Prompt"/>
                <a:cs typeface="Prompt"/>
                <a:sym typeface="Prompt"/>
              </a:rPr>
              <a:t>is provided </a:t>
            </a:r>
            <a:r>
              <a:rPr lang="en-US" sz="3200" b="1" dirty="0">
                <a:solidFill>
                  <a:srgbClr val="00B050"/>
                </a:solidFill>
                <a:latin typeface="Prompt"/>
                <a:ea typeface="Prompt"/>
                <a:cs typeface="Prompt"/>
                <a:sym typeface="Prompt"/>
              </a:rPr>
              <a:t>$140,000 </a:t>
            </a:r>
            <a:r>
              <a:rPr lang="en-US" sz="3200" dirty="0">
                <a:latin typeface="Prompt"/>
                <a:ea typeface="Prompt"/>
                <a:cs typeface="Prompt"/>
                <a:sym typeface="Prompt"/>
              </a:rPr>
              <a:t>to pay for supplemental resources and programs for increased student achievement. </a:t>
            </a:r>
          </a:p>
          <a:p>
            <a:pPr algn="ctr">
              <a:lnSpc>
                <a:spcPts val="2659"/>
              </a:lnSpc>
              <a:spcBef>
                <a:spcPct val="0"/>
              </a:spcBef>
            </a:pPr>
            <a:endParaRPr lang="en-US" sz="3200" dirty="0">
              <a:latin typeface="Prompt"/>
              <a:ea typeface="Prompt"/>
              <a:cs typeface="Prompt"/>
              <a:sym typeface="Prompt"/>
            </a:endParaRPr>
          </a:p>
          <a:p>
            <a:pPr marL="342900" indent="-342900" algn="l">
              <a:spcBef>
                <a:spcPct val="0"/>
              </a:spcBef>
              <a:buFont typeface="Arial" panose="020B0604020202020204" pitchFamily="34" charset="0"/>
              <a:buChar char="•"/>
            </a:pPr>
            <a:r>
              <a:rPr lang="en-US" sz="3200" b="1" dirty="0">
                <a:latin typeface="Prompt"/>
                <a:ea typeface="Prompt"/>
                <a:cs typeface="Prompt"/>
                <a:sym typeface="Prompt"/>
              </a:rPr>
              <a:t>Instructional Materials - </a:t>
            </a:r>
            <a:r>
              <a:rPr lang="en-US" sz="3200" dirty="0">
                <a:solidFill>
                  <a:srgbClr val="00B050"/>
                </a:solidFill>
                <a:latin typeface="Prompt"/>
                <a:ea typeface="Prompt"/>
                <a:cs typeface="Prompt"/>
                <a:sym typeface="Prompt"/>
              </a:rPr>
              <a:t>$7,858.76</a:t>
            </a:r>
          </a:p>
          <a:p>
            <a:pPr marL="342900" indent="-342900" algn="l">
              <a:spcBef>
                <a:spcPct val="0"/>
              </a:spcBef>
              <a:buFont typeface="Arial" panose="020B0604020202020204" pitchFamily="34" charset="0"/>
              <a:buChar char="•"/>
            </a:pPr>
            <a:r>
              <a:rPr lang="en-US" sz="3200" b="1" dirty="0">
                <a:latin typeface="Prompt"/>
                <a:ea typeface="Prompt"/>
                <a:cs typeface="Prompt"/>
                <a:sym typeface="Prompt"/>
              </a:rPr>
              <a:t>Personnel – </a:t>
            </a:r>
            <a:r>
              <a:rPr lang="en-US" sz="3200" dirty="0">
                <a:solidFill>
                  <a:srgbClr val="00B050"/>
                </a:solidFill>
                <a:latin typeface="Prompt"/>
                <a:ea typeface="Prompt"/>
                <a:cs typeface="Prompt"/>
                <a:sym typeface="Prompt"/>
              </a:rPr>
              <a:t>$124,663.26</a:t>
            </a:r>
          </a:p>
          <a:p>
            <a:pPr marL="800100" lvl="1" indent="-342900">
              <a:spcBef>
                <a:spcPct val="0"/>
              </a:spcBef>
              <a:buFont typeface="Arial" panose="020B0604020202020204" pitchFamily="34" charset="0"/>
              <a:buChar char="•"/>
            </a:pPr>
            <a:r>
              <a:rPr lang="en-US" sz="3200" b="1" dirty="0">
                <a:solidFill>
                  <a:srgbClr val="002060"/>
                </a:solidFill>
                <a:latin typeface="Prompt"/>
                <a:ea typeface="Prompt"/>
                <a:cs typeface="Prompt"/>
                <a:sym typeface="Prompt"/>
              </a:rPr>
              <a:t>MTSS Coach – Courtney Gicka</a:t>
            </a:r>
          </a:p>
          <a:p>
            <a:pPr marL="1257300" lvl="2" indent="-342900">
              <a:spcBef>
                <a:spcPct val="0"/>
              </a:spcBef>
              <a:buFont typeface="Arial" panose="020B0604020202020204" pitchFamily="34" charset="0"/>
              <a:buChar char="•"/>
            </a:pPr>
            <a:r>
              <a:rPr lang="en-US" sz="3200" dirty="0">
                <a:latin typeface="Prompt"/>
                <a:ea typeface="Prompt"/>
                <a:cs typeface="Prompt"/>
                <a:sym typeface="Prompt"/>
              </a:rPr>
              <a:t>Monitors and track student data (attendance, grades, behaviors), provides Tier I &amp; II interventions, teacher and student classroom support, manages PBIS program. </a:t>
            </a:r>
          </a:p>
          <a:p>
            <a:pPr marL="800100" lvl="1" indent="-342900">
              <a:spcBef>
                <a:spcPct val="0"/>
              </a:spcBef>
              <a:buFont typeface="Arial" panose="020B0604020202020204" pitchFamily="34" charset="0"/>
              <a:buChar char="•"/>
            </a:pPr>
            <a:r>
              <a:rPr lang="en-US" sz="3200" b="1" dirty="0">
                <a:solidFill>
                  <a:srgbClr val="002060"/>
                </a:solidFill>
                <a:latin typeface="Prompt"/>
                <a:ea typeface="Prompt"/>
                <a:cs typeface="Prompt"/>
                <a:sym typeface="Prompt"/>
              </a:rPr>
              <a:t>Student Support Assistant – Novian Smarwt</a:t>
            </a:r>
          </a:p>
          <a:p>
            <a:pPr marL="1257300" lvl="2" indent="-342900">
              <a:spcBef>
                <a:spcPct val="0"/>
              </a:spcBef>
              <a:buFont typeface="Arial" panose="020B0604020202020204" pitchFamily="34" charset="0"/>
              <a:buChar char="•"/>
            </a:pPr>
            <a:r>
              <a:rPr lang="en-US" sz="3200" dirty="0">
                <a:latin typeface="Prompt"/>
                <a:ea typeface="Prompt"/>
                <a:cs typeface="Prompt"/>
                <a:sym typeface="Prompt"/>
              </a:rPr>
              <a:t>Supports program offices, English 2 classrooms and campus coverage and security.</a:t>
            </a:r>
          </a:p>
          <a:p>
            <a:pPr marL="342900" indent="-342900" algn="l">
              <a:spcBef>
                <a:spcPct val="0"/>
              </a:spcBef>
              <a:buFont typeface="Arial" panose="020B0604020202020204" pitchFamily="34" charset="0"/>
              <a:buChar char="•"/>
            </a:pPr>
            <a:r>
              <a:rPr lang="en-US" sz="3200" b="1" dirty="0">
                <a:latin typeface="Prompt"/>
                <a:ea typeface="Prompt"/>
                <a:cs typeface="Prompt"/>
                <a:sym typeface="Prompt"/>
              </a:rPr>
              <a:t>Contracted Services - </a:t>
            </a:r>
            <a:r>
              <a:rPr lang="en-US" sz="3200" dirty="0">
                <a:solidFill>
                  <a:srgbClr val="00B050"/>
                </a:solidFill>
                <a:latin typeface="Prompt"/>
                <a:ea typeface="Prompt"/>
                <a:cs typeface="Prompt"/>
                <a:sym typeface="Prompt"/>
              </a:rPr>
              <a:t>$4,191.27</a:t>
            </a:r>
          </a:p>
          <a:p>
            <a:pPr marL="800100" lvl="1" indent="-342900">
              <a:spcBef>
                <a:spcPct val="0"/>
              </a:spcBef>
              <a:buFont typeface="Arial" panose="020B0604020202020204" pitchFamily="34" charset="0"/>
              <a:buChar char="•"/>
            </a:pPr>
            <a:r>
              <a:rPr lang="en-US" sz="3200" dirty="0">
                <a:latin typeface="Prompt"/>
                <a:ea typeface="Prompt"/>
                <a:cs typeface="Prompt"/>
                <a:sym typeface="Prompt"/>
              </a:rPr>
              <a:t>Compensates teachers for training and work completed outside of contracted hours. </a:t>
            </a:r>
          </a:p>
          <a:p>
            <a:pPr marL="342900" indent="-342900" algn="l">
              <a:spcBef>
                <a:spcPct val="0"/>
              </a:spcBef>
              <a:buFont typeface="Arial" panose="020B0604020202020204" pitchFamily="34" charset="0"/>
              <a:buChar char="•"/>
            </a:pPr>
            <a:r>
              <a:rPr lang="en-US" sz="3200" b="1" dirty="0">
                <a:latin typeface="Prompt"/>
                <a:ea typeface="Prompt"/>
                <a:cs typeface="Prompt"/>
                <a:sym typeface="Prompt"/>
              </a:rPr>
              <a:t>Transportation - </a:t>
            </a:r>
            <a:r>
              <a:rPr lang="en-US" sz="3200" dirty="0">
                <a:solidFill>
                  <a:srgbClr val="00B050"/>
                </a:solidFill>
                <a:latin typeface="Prompt"/>
                <a:ea typeface="Prompt"/>
                <a:cs typeface="Prompt"/>
                <a:sym typeface="Prompt"/>
              </a:rPr>
              <a:t>$3,688.59</a:t>
            </a:r>
          </a:p>
          <a:p>
            <a:pPr marL="800100" lvl="1" indent="-342900">
              <a:spcBef>
                <a:spcPct val="0"/>
              </a:spcBef>
              <a:buFont typeface="Arial" panose="020B0604020202020204" pitchFamily="34" charset="0"/>
              <a:buChar char="•"/>
            </a:pPr>
            <a:r>
              <a:rPr lang="en-US" sz="3200" dirty="0">
                <a:latin typeface="Prompt"/>
                <a:ea typeface="Prompt"/>
                <a:cs typeface="Prompt"/>
                <a:sym typeface="Prompt"/>
              </a:rPr>
              <a:t>Field trips, charter and public buses</a:t>
            </a:r>
          </a:p>
          <a:p>
            <a:pPr marL="342900" indent="-342900" algn="l">
              <a:spcBef>
                <a:spcPct val="0"/>
              </a:spcBef>
              <a:buFont typeface="Arial" panose="020B0604020202020204" pitchFamily="34" charset="0"/>
              <a:buChar char="•"/>
            </a:pPr>
            <a:r>
              <a:rPr lang="en-US" sz="3200" b="1" dirty="0">
                <a:latin typeface="Prompt"/>
                <a:ea typeface="Prompt"/>
                <a:cs typeface="Prompt"/>
                <a:sym typeface="Prompt"/>
              </a:rPr>
              <a:t>Travel Reimbursement - </a:t>
            </a:r>
            <a:r>
              <a:rPr lang="en-US" sz="3200" dirty="0">
                <a:solidFill>
                  <a:srgbClr val="00B050"/>
                </a:solidFill>
                <a:latin typeface="Prompt"/>
                <a:ea typeface="Prompt"/>
                <a:cs typeface="Prompt"/>
                <a:sym typeface="Prompt"/>
              </a:rPr>
              <a:t>$500</a:t>
            </a:r>
          </a:p>
          <a:p>
            <a:pPr marL="342900" indent="-342900" algn="l">
              <a:spcBef>
                <a:spcPct val="0"/>
              </a:spcBef>
              <a:buFont typeface="Arial" panose="020B0604020202020204" pitchFamily="34" charset="0"/>
              <a:buChar char="•"/>
            </a:pPr>
            <a:r>
              <a:rPr lang="en-US" sz="3200" b="1" dirty="0">
                <a:latin typeface="Prompt"/>
                <a:ea typeface="Prompt"/>
                <a:cs typeface="Prompt"/>
                <a:sym typeface="Prompt"/>
              </a:rPr>
              <a:t>Substitutes - </a:t>
            </a:r>
            <a:r>
              <a:rPr lang="en-US" sz="3200" dirty="0">
                <a:solidFill>
                  <a:srgbClr val="00B050"/>
                </a:solidFill>
                <a:latin typeface="Prompt"/>
                <a:ea typeface="Prompt"/>
                <a:cs typeface="Prompt"/>
                <a:sym typeface="Prompt"/>
              </a:rPr>
              <a:t>$568.12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8852763" y="851763"/>
            <a:ext cx="582475" cy="18288000"/>
          </a:xfrm>
          <a:custGeom>
            <a:avLst/>
            <a:gdLst/>
            <a:ahLst/>
            <a:cxnLst/>
            <a:rect l="l" t="t" r="r" b="b"/>
            <a:pathLst>
              <a:path w="582475" h="18288000">
                <a:moveTo>
                  <a:pt x="0" y="0"/>
                </a:moveTo>
                <a:lnTo>
                  <a:pt x="582474" y="0"/>
                </a:lnTo>
                <a:lnTo>
                  <a:pt x="582474" y="18288000"/>
                </a:lnTo>
                <a:lnTo>
                  <a:pt x="0" y="18288000"/>
                </a:lnTo>
                <a:lnTo>
                  <a:pt x="0" y="0"/>
                </a:lnTo>
                <a:close/>
              </a:path>
            </a:pathLst>
          </a:custGeom>
          <a:blipFill>
            <a:blip r:embed="rId2"/>
            <a:stretch>
              <a:fillRect l="-68584" r="-1880074"/>
            </a:stretch>
          </a:blipFill>
        </p:spPr>
        <p:txBody>
          <a:bodyPr/>
          <a:lstStyle/>
          <a:p>
            <a:endParaRPr lang="en-US"/>
          </a:p>
        </p:txBody>
      </p:sp>
      <p:grpSp>
        <p:nvGrpSpPr>
          <p:cNvPr id="3" name="Group 3"/>
          <p:cNvGrpSpPr/>
          <p:nvPr/>
        </p:nvGrpSpPr>
        <p:grpSpPr>
          <a:xfrm>
            <a:off x="16035721" y="8372666"/>
            <a:ext cx="1771268" cy="177126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141460" y="8460470"/>
            <a:ext cx="1559790" cy="1595659"/>
          </a:xfrm>
          <a:custGeom>
            <a:avLst/>
            <a:gdLst/>
            <a:ahLst/>
            <a:cxnLst/>
            <a:rect l="l" t="t" r="r" b="b"/>
            <a:pathLst>
              <a:path w="1559790" h="1595659">
                <a:moveTo>
                  <a:pt x="0" y="0"/>
                </a:moveTo>
                <a:lnTo>
                  <a:pt x="1559790" y="0"/>
                </a:lnTo>
                <a:lnTo>
                  <a:pt x="1559790" y="1595660"/>
                </a:lnTo>
                <a:lnTo>
                  <a:pt x="0" y="1595660"/>
                </a:lnTo>
                <a:lnTo>
                  <a:pt x="0" y="0"/>
                </a:lnTo>
                <a:close/>
              </a:path>
            </a:pathLst>
          </a:custGeom>
          <a:blipFill>
            <a:blip r:embed="rId3"/>
            <a:stretch>
              <a:fillRect l="-288462" t="-17846" r="-27385" b="-59489"/>
            </a:stretch>
          </a:blipFill>
        </p:spPr>
        <p:txBody>
          <a:bodyPr/>
          <a:lstStyle/>
          <a:p>
            <a:endParaRPr lang="en-US"/>
          </a:p>
        </p:txBody>
      </p:sp>
      <p:sp>
        <p:nvSpPr>
          <p:cNvPr id="7" name="Freeform 7"/>
          <p:cNvSpPr/>
          <p:nvPr/>
        </p:nvSpPr>
        <p:spPr>
          <a:xfrm>
            <a:off x="1028700" y="2652252"/>
            <a:ext cx="1699148" cy="1437904"/>
          </a:xfrm>
          <a:custGeom>
            <a:avLst/>
            <a:gdLst/>
            <a:ahLst/>
            <a:cxnLst/>
            <a:rect l="l" t="t" r="r" b="b"/>
            <a:pathLst>
              <a:path w="1699148" h="1437904">
                <a:moveTo>
                  <a:pt x="0" y="0"/>
                </a:moveTo>
                <a:lnTo>
                  <a:pt x="1699148" y="0"/>
                </a:lnTo>
                <a:lnTo>
                  <a:pt x="1699148" y="1437903"/>
                </a:lnTo>
                <a:lnTo>
                  <a:pt x="0" y="14379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028700" y="4280984"/>
            <a:ext cx="1699148" cy="1437904"/>
          </a:xfrm>
          <a:custGeom>
            <a:avLst/>
            <a:gdLst/>
            <a:ahLst/>
            <a:cxnLst/>
            <a:rect l="l" t="t" r="r" b="b"/>
            <a:pathLst>
              <a:path w="1699148" h="1437904">
                <a:moveTo>
                  <a:pt x="0" y="0"/>
                </a:moveTo>
                <a:lnTo>
                  <a:pt x="1699148" y="0"/>
                </a:lnTo>
                <a:lnTo>
                  <a:pt x="1699148" y="1437904"/>
                </a:lnTo>
                <a:lnTo>
                  <a:pt x="0" y="14379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028700" y="5909717"/>
            <a:ext cx="1699148" cy="1437904"/>
          </a:xfrm>
          <a:custGeom>
            <a:avLst/>
            <a:gdLst/>
            <a:ahLst/>
            <a:cxnLst/>
            <a:rect l="l" t="t" r="r" b="b"/>
            <a:pathLst>
              <a:path w="1699148" h="1437904">
                <a:moveTo>
                  <a:pt x="0" y="0"/>
                </a:moveTo>
                <a:lnTo>
                  <a:pt x="1699148" y="0"/>
                </a:lnTo>
                <a:lnTo>
                  <a:pt x="1699148" y="1437904"/>
                </a:lnTo>
                <a:lnTo>
                  <a:pt x="0" y="14379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028700" y="7538121"/>
            <a:ext cx="1699148" cy="1437904"/>
          </a:xfrm>
          <a:custGeom>
            <a:avLst/>
            <a:gdLst/>
            <a:ahLst/>
            <a:cxnLst/>
            <a:rect l="l" t="t" r="r" b="b"/>
            <a:pathLst>
              <a:path w="1699148" h="1437904">
                <a:moveTo>
                  <a:pt x="0" y="0"/>
                </a:moveTo>
                <a:lnTo>
                  <a:pt x="1699148" y="0"/>
                </a:lnTo>
                <a:lnTo>
                  <a:pt x="1699148" y="1437903"/>
                </a:lnTo>
                <a:lnTo>
                  <a:pt x="0" y="14379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3"/>
          <p:cNvSpPr txBox="1"/>
          <p:nvPr/>
        </p:nvSpPr>
        <p:spPr>
          <a:xfrm>
            <a:off x="0" y="351358"/>
            <a:ext cx="7459513" cy="894082"/>
          </a:xfrm>
          <a:prstGeom prst="rect">
            <a:avLst/>
          </a:prstGeom>
        </p:spPr>
        <p:txBody>
          <a:bodyPr lIns="0" tIns="0" rIns="0" bIns="0" rtlCol="0" anchor="t">
            <a:spAutoFit/>
          </a:bodyPr>
          <a:lstStyle/>
          <a:p>
            <a:pPr algn="ctr">
              <a:lnSpc>
                <a:spcPts val="7419"/>
              </a:lnSpc>
              <a:spcBef>
                <a:spcPct val="0"/>
              </a:spcBef>
            </a:pPr>
            <a:r>
              <a:rPr lang="en-US" sz="5299">
                <a:solidFill>
                  <a:srgbClr val="8AB840"/>
                </a:solidFill>
                <a:latin typeface="Oswald"/>
                <a:ea typeface="Oswald"/>
                <a:cs typeface="Oswald"/>
                <a:sym typeface="Oswald"/>
              </a:rPr>
              <a:t>Parent’s Right to Know</a:t>
            </a:r>
          </a:p>
        </p:txBody>
      </p:sp>
      <p:sp>
        <p:nvSpPr>
          <p:cNvPr id="14" name="TextBox 14"/>
          <p:cNvSpPr txBox="1"/>
          <p:nvPr/>
        </p:nvSpPr>
        <p:spPr>
          <a:xfrm>
            <a:off x="3236105" y="2829877"/>
            <a:ext cx="7348044" cy="1313815"/>
          </a:xfrm>
          <a:prstGeom prst="rect">
            <a:avLst/>
          </a:prstGeom>
        </p:spPr>
        <p:txBody>
          <a:bodyPr lIns="0" tIns="0" rIns="0" bIns="0" rtlCol="0" anchor="t">
            <a:spAutoFit/>
          </a:bodyPr>
          <a:lstStyle/>
          <a:p>
            <a:pPr algn="l">
              <a:lnSpc>
                <a:spcPts val="2659"/>
              </a:lnSpc>
              <a:spcBef>
                <a:spcPct val="0"/>
              </a:spcBef>
            </a:pPr>
            <a:r>
              <a:rPr lang="en-US" sz="1899">
                <a:solidFill>
                  <a:srgbClr val="000000"/>
                </a:solidFill>
                <a:latin typeface="Prompt"/>
                <a:ea typeface="Prompt"/>
                <a:cs typeface="Prompt"/>
                <a:sym typeface="Prompt"/>
              </a:rPr>
              <a:t>Be provided information on your child’s level of achievement on assessments in Reading/Language Arts, Writing, Mathematics and Science</a:t>
            </a:r>
          </a:p>
          <a:p>
            <a:pPr algn="l">
              <a:lnSpc>
                <a:spcPts val="2659"/>
              </a:lnSpc>
              <a:spcBef>
                <a:spcPct val="0"/>
              </a:spcBef>
            </a:pPr>
            <a:endParaRPr lang="en-US" sz="1899">
              <a:solidFill>
                <a:srgbClr val="000000"/>
              </a:solidFill>
              <a:latin typeface="Prompt"/>
              <a:ea typeface="Prompt"/>
              <a:cs typeface="Prompt"/>
              <a:sym typeface="Prompt"/>
            </a:endParaRPr>
          </a:p>
        </p:txBody>
      </p:sp>
      <p:sp>
        <p:nvSpPr>
          <p:cNvPr id="15" name="TextBox 15"/>
          <p:cNvSpPr txBox="1"/>
          <p:nvPr/>
        </p:nvSpPr>
        <p:spPr>
          <a:xfrm>
            <a:off x="3236105" y="7602759"/>
            <a:ext cx="7348044" cy="1313815"/>
          </a:xfrm>
          <a:prstGeom prst="rect">
            <a:avLst/>
          </a:prstGeom>
        </p:spPr>
        <p:txBody>
          <a:bodyPr lIns="0" tIns="0" rIns="0" bIns="0" rtlCol="0" anchor="t">
            <a:spAutoFit/>
          </a:bodyPr>
          <a:lstStyle/>
          <a:p>
            <a:pPr algn="l">
              <a:lnSpc>
                <a:spcPts val="2659"/>
              </a:lnSpc>
              <a:spcBef>
                <a:spcPct val="0"/>
              </a:spcBef>
            </a:pPr>
            <a:r>
              <a:rPr lang="en-US" sz="1899">
                <a:solidFill>
                  <a:srgbClr val="000000"/>
                </a:solidFill>
                <a:latin typeface="Prompt"/>
                <a:ea typeface="Prompt"/>
                <a:cs typeface="Prompt"/>
                <a:sym typeface="Prompt"/>
              </a:rPr>
              <a:t>Request and receive information on the qualifications of your child’s teacher and supplemental personnel working with your child</a:t>
            </a:r>
          </a:p>
          <a:p>
            <a:pPr algn="l">
              <a:lnSpc>
                <a:spcPts val="2659"/>
              </a:lnSpc>
              <a:spcBef>
                <a:spcPct val="0"/>
              </a:spcBef>
            </a:pPr>
            <a:endParaRPr lang="en-US" sz="1899">
              <a:solidFill>
                <a:srgbClr val="000000"/>
              </a:solidFill>
              <a:latin typeface="Prompt"/>
              <a:ea typeface="Prompt"/>
              <a:cs typeface="Prompt"/>
              <a:sym typeface="Prompt"/>
            </a:endParaRPr>
          </a:p>
        </p:txBody>
      </p:sp>
      <p:sp>
        <p:nvSpPr>
          <p:cNvPr id="16" name="TextBox 16"/>
          <p:cNvSpPr txBox="1"/>
          <p:nvPr/>
        </p:nvSpPr>
        <p:spPr>
          <a:xfrm>
            <a:off x="3236105" y="4638992"/>
            <a:ext cx="7348044" cy="980440"/>
          </a:xfrm>
          <a:prstGeom prst="rect">
            <a:avLst/>
          </a:prstGeom>
        </p:spPr>
        <p:txBody>
          <a:bodyPr lIns="0" tIns="0" rIns="0" bIns="0" rtlCol="0" anchor="t">
            <a:spAutoFit/>
          </a:bodyPr>
          <a:lstStyle/>
          <a:p>
            <a:pPr algn="l">
              <a:lnSpc>
                <a:spcPts val="2659"/>
              </a:lnSpc>
              <a:spcBef>
                <a:spcPct val="0"/>
              </a:spcBef>
            </a:pPr>
            <a:r>
              <a:rPr lang="en-US" sz="1899">
                <a:solidFill>
                  <a:srgbClr val="000000"/>
                </a:solidFill>
                <a:latin typeface="Prompt"/>
                <a:ea typeface="Prompt"/>
                <a:cs typeface="Prompt"/>
                <a:sym typeface="Prompt"/>
              </a:rPr>
              <a:t>Be notified of non-highly qualified or out-of-field teachers at the school </a:t>
            </a:r>
          </a:p>
          <a:p>
            <a:pPr algn="l">
              <a:lnSpc>
                <a:spcPts val="2659"/>
              </a:lnSpc>
              <a:spcBef>
                <a:spcPct val="0"/>
              </a:spcBef>
            </a:pPr>
            <a:endParaRPr lang="en-US" sz="1899">
              <a:solidFill>
                <a:srgbClr val="000000"/>
              </a:solidFill>
              <a:latin typeface="Prompt"/>
              <a:ea typeface="Prompt"/>
              <a:cs typeface="Prompt"/>
              <a:sym typeface="Prompt"/>
            </a:endParaRPr>
          </a:p>
        </p:txBody>
      </p:sp>
      <p:sp>
        <p:nvSpPr>
          <p:cNvPr id="17" name="TextBox 17"/>
          <p:cNvSpPr txBox="1"/>
          <p:nvPr/>
        </p:nvSpPr>
        <p:spPr>
          <a:xfrm>
            <a:off x="3236105" y="6124161"/>
            <a:ext cx="7348044" cy="980440"/>
          </a:xfrm>
          <a:prstGeom prst="rect">
            <a:avLst/>
          </a:prstGeom>
        </p:spPr>
        <p:txBody>
          <a:bodyPr lIns="0" tIns="0" rIns="0" bIns="0" rtlCol="0" anchor="t">
            <a:spAutoFit/>
          </a:bodyPr>
          <a:lstStyle/>
          <a:p>
            <a:pPr algn="l">
              <a:lnSpc>
                <a:spcPts val="2659"/>
              </a:lnSpc>
              <a:spcBef>
                <a:spcPct val="0"/>
              </a:spcBef>
            </a:pPr>
            <a:r>
              <a:rPr lang="en-US" sz="1899">
                <a:solidFill>
                  <a:srgbClr val="000000"/>
                </a:solidFill>
                <a:latin typeface="Prompt"/>
                <a:ea typeface="Prompt"/>
                <a:cs typeface="Prompt"/>
                <a:sym typeface="Prompt"/>
              </a:rPr>
              <a:t>Be informed if your child is taught by a non-highly qualified teacher for four or more consecutive weeks. </a:t>
            </a:r>
          </a:p>
          <a:p>
            <a:pPr algn="l">
              <a:lnSpc>
                <a:spcPts val="2659"/>
              </a:lnSpc>
              <a:spcBef>
                <a:spcPct val="0"/>
              </a:spcBef>
            </a:pPr>
            <a:endParaRPr lang="en-US" sz="1899">
              <a:solidFill>
                <a:srgbClr val="000000"/>
              </a:solidFill>
              <a:latin typeface="Prompt"/>
              <a:ea typeface="Prompt"/>
              <a:cs typeface="Prompt"/>
              <a:sym typeface="Prompt"/>
            </a:endParaRPr>
          </a:p>
        </p:txBody>
      </p:sp>
      <p:pic>
        <p:nvPicPr>
          <p:cNvPr id="19" name="Picture 18" descr="A person in a garment standing next to a bell&#10;&#10;AI-generated content may be incorrect.">
            <a:extLst>
              <a:ext uri="{FF2B5EF4-FFF2-40B4-BE49-F238E27FC236}">
                <a16:creationId xmlns:a16="http://schemas.microsoft.com/office/drawing/2014/main" id="{449AF83F-3CD9-1BBE-7638-AA5611F6DF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11001" y="798398"/>
            <a:ext cx="5411906" cy="52196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8852763" y="851763"/>
            <a:ext cx="582475" cy="18288000"/>
          </a:xfrm>
          <a:custGeom>
            <a:avLst/>
            <a:gdLst/>
            <a:ahLst/>
            <a:cxnLst/>
            <a:rect l="l" t="t" r="r" b="b"/>
            <a:pathLst>
              <a:path w="582475" h="18288000">
                <a:moveTo>
                  <a:pt x="0" y="0"/>
                </a:moveTo>
                <a:lnTo>
                  <a:pt x="582474" y="0"/>
                </a:lnTo>
                <a:lnTo>
                  <a:pt x="582474" y="18288000"/>
                </a:lnTo>
                <a:lnTo>
                  <a:pt x="0" y="18288000"/>
                </a:lnTo>
                <a:lnTo>
                  <a:pt x="0" y="0"/>
                </a:lnTo>
                <a:close/>
              </a:path>
            </a:pathLst>
          </a:custGeom>
          <a:blipFill>
            <a:blip r:embed="rId3"/>
            <a:stretch>
              <a:fillRect l="-68584" r="-1880074"/>
            </a:stretch>
          </a:blipFill>
        </p:spPr>
        <p:txBody>
          <a:bodyPr/>
          <a:lstStyle/>
          <a:p>
            <a:endParaRPr lang="en-US"/>
          </a:p>
        </p:txBody>
      </p:sp>
      <p:grpSp>
        <p:nvGrpSpPr>
          <p:cNvPr id="3" name="Group 3"/>
          <p:cNvGrpSpPr/>
          <p:nvPr/>
        </p:nvGrpSpPr>
        <p:grpSpPr>
          <a:xfrm>
            <a:off x="16035721" y="8372666"/>
            <a:ext cx="1771268" cy="177126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141460" y="8460470"/>
            <a:ext cx="1559790" cy="1595659"/>
          </a:xfrm>
          <a:custGeom>
            <a:avLst/>
            <a:gdLst/>
            <a:ahLst/>
            <a:cxnLst/>
            <a:rect l="l" t="t" r="r" b="b"/>
            <a:pathLst>
              <a:path w="1559790" h="1595659">
                <a:moveTo>
                  <a:pt x="0" y="0"/>
                </a:moveTo>
                <a:lnTo>
                  <a:pt x="1559790" y="0"/>
                </a:lnTo>
                <a:lnTo>
                  <a:pt x="1559790" y="1595660"/>
                </a:lnTo>
                <a:lnTo>
                  <a:pt x="0" y="1595660"/>
                </a:lnTo>
                <a:lnTo>
                  <a:pt x="0" y="0"/>
                </a:lnTo>
                <a:close/>
              </a:path>
            </a:pathLst>
          </a:custGeom>
          <a:blipFill>
            <a:blip r:embed="rId4"/>
            <a:stretch>
              <a:fillRect l="-288462" t="-17846" r="-27385" b="-59489"/>
            </a:stretch>
          </a:blipFill>
        </p:spPr>
        <p:txBody>
          <a:bodyPr/>
          <a:lstStyle/>
          <a:p>
            <a:endParaRPr lang="en-US"/>
          </a:p>
        </p:txBody>
      </p:sp>
      <p:grpSp>
        <p:nvGrpSpPr>
          <p:cNvPr id="7" name="Group 7"/>
          <p:cNvGrpSpPr/>
          <p:nvPr/>
        </p:nvGrpSpPr>
        <p:grpSpPr>
          <a:xfrm>
            <a:off x="5674116" y="4371975"/>
            <a:ext cx="3086100" cy="1543050"/>
            <a:chOff x="0" y="0"/>
            <a:chExt cx="812800" cy="406400"/>
          </a:xfrm>
        </p:grpSpPr>
        <p:sp>
          <p:nvSpPr>
            <p:cNvPr id="8" name="Freeform 8"/>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008037"/>
            </a:solidFill>
          </p:spPr>
          <p:txBody>
            <a:bodyPr/>
            <a:lstStyle/>
            <a:p>
              <a:endParaRPr lang="en-US"/>
            </a:p>
          </p:txBody>
        </p:sp>
        <p:sp>
          <p:nvSpPr>
            <p:cNvPr id="9" name="TextBox 9"/>
            <p:cNvSpPr txBox="1"/>
            <p:nvPr/>
          </p:nvSpPr>
          <p:spPr>
            <a:xfrm>
              <a:off x="177800" y="-76200"/>
              <a:ext cx="558800" cy="4826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0126062" y="4371975"/>
            <a:ext cx="3086100" cy="1543050"/>
            <a:chOff x="0" y="0"/>
            <a:chExt cx="812800" cy="406400"/>
          </a:xfrm>
        </p:grpSpPr>
        <p:sp>
          <p:nvSpPr>
            <p:cNvPr id="11" name="Freeform 11"/>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E15100"/>
            </a:solidFill>
          </p:spPr>
          <p:txBody>
            <a:bodyPr/>
            <a:lstStyle/>
            <a:p>
              <a:endParaRPr lang="en-US"/>
            </a:p>
          </p:txBody>
        </p:sp>
        <p:sp>
          <p:nvSpPr>
            <p:cNvPr id="12" name="TextBox 12"/>
            <p:cNvSpPr txBox="1"/>
            <p:nvPr/>
          </p:nvSpPr>
          <p:spPr>
            <a:xfrm>
              <a:off x="177800" y="-76200"/>
              <a:ext cx="558800" cy="4826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4355069" y="4371975"/>
            <a:ext cx="3086100" cy="1543050"/>
            <a:chOff x="0" y="0"/>
            <a:chExt cx="812800" cy="406400"/>
          </a:xfrm>
        </p:grpSpPr>
        <p:sp>
          <p:nvSpPr>
            <p:cNvPr id="14" name="Freeform 14"/>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32C0E6"/>
            </a:solidFill>
          </p:spPr>
          <p:txBody>
            <a:bodyPr/>
            <a:lstStyle/>
            <a:p>
              <a:endParaRPr lang="en-US"/>
            </a:p>
          </p:txBody>
        </p:sp>
        <p:sp>
          <p:nvSpPr>
            <p:cNvPr id="15" name="TextBox 15"/>
            <p:cNvSpPr txBox="1"/>
            <p:nvPr/>
          </p:nvSpPr>
          <p:spPr>
            <a:xfrm>
              <a:off x="177800" y="-76200"/>
              <a:ext cx="558800" cy="4826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672528" y="4371975"/>
            <a:ext cx="3086100" cy="1543050"/>
            <a:chOff x="0" y="0"/>
            <a:chExt cx="812800" cy="406400"/>
          </a:xfrm>
        </p:grpSpPr>
        <p:sp>
          <p:nvSpPr>
            <p:cNvPr id="17" name="Freeform 17"/>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E4B123"/>
            </a:solidFill>
          </p:spPr>
          <p:txBody>
            <a:bodyPr/>
            <a:lstStyle/>
            <a:p>
              <a:endParaRPr lang="en-US"/>
            </a:p>
          </p:txBody>
        </p:sp>
        <p:sp>
          <p:nvSpPr>
            <p:cNvPr id="18" name="TextBox 18"/>
            <p:cNvSpPr txBox="1"/>
            <p:nvPr/>
          </p:nvSpPr>
          <p:spPr>
            <a:xfrm>
              <a:off x="177800" y="-76200"/>
              <a:ext cx="558800" cy="482600"/>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2201089" y="3357767"/>
            <a:ext cx="1817859" cy="563680"/>
          </a:xfrm>
          <a:prstGeom prst="rect">
            <a:avLst/>
          </a:prstGeom>
        </p:spPr>
        <p:txBody>
          <a:bodyPr wrap="square" lIns="0" tIns="0" rIns="0" bIns="0" rtlCol="0" anchor="t">
            <a:spAutoFit/>
          </a:bodyPr>
          <a:lstStyle/>
          <a:p>
            <a:pPr algn="ctr">
              <a:lnSpc>
                <a:spcPts val="4759"/>
              </a:lnSpc>
              <a:spcBef>
                <a:spcPct val="0"/>
              </a:spcBef>
            </a:pPr>
            <a:r>
              <a:rPr lang="en-US" sz="3399" dirty="0">
                <a:solidFill>
                  <a:srgbClr val="000000"/>
                </a:solidFill>
                <a:latin typeface="Oswald"/>
                <a:ea typeface="Oswald"/>
                <a:cs typeface="Oswald"/>
                <a:sym typeface="Oswald"/>
              </a:rPr>
              <a:t>SCHOOL</a:t>
            </a:r>
          </a:p>
        </p:txBody>
      </p:sp>
      <p:sp>
        <p:nvSpPr>
          <p:cNvPr id="21" name="TextBox 21"/>
          <p:cNvSpPr txBox="1"/>
          <p:nvPr/>
        </p:nvSpPr>
        <p:spPr>
          <a:xfrm>
            <a:off x="6524973" y="3357767"/>
            <a:ext cx="1115913" cy="580391"/>
          </a:xfrm>
          <a:prstGeom prst="rect">
            <a:avLst/>
          </a:prstGeom>
        </p:spPr>
        <p:txBody>
          <a:bodyPr lIns="0" tIns="0" rIns="0" bIns="0" rtlCol="0" anchor="t">
            <a:spAutoFit/>
          </a:bodyPr>
          <a:lstStyle/>
          <a:p>
            <a:pPr algn="ctr">
              <a:lnSpc>
                <a:spcPts val="4759"/>
              </a:lnSpc>
              <a:spcBef>
                <a:spcPct val="0"/>
              </a:spcBef>
            </a:pPr>
            <a:r>
              <a:rPr lang="en-US" sz="3399">
                <a:solidFill>
                  <a:srgbClr val="000000"/>
                </a:solidFill>
                <a:latin typeface="Oswald"/>
                <a:ea typeface="Oswald"/>
                <a:cs typeface="Oswald"/>
                <a:sym typeface="Oswald"/>
              </a:rPr>
              <a:t>TITLE I </a:t>
            </a:r>
          </a:p>
        </p:txBody>
      </p:sp>
      <p:sp>
        <p:nvSpPr>
          <p:cNvPr id="22" name="TextBox 22"/>
          <p:cNvSpPr txBox="1"/>
          <p:nvPr/>
        </p:nvSpPr>
        <p:spPr>
          <a:xfrm>
            <a:off x="10588953" y="3445077"/>
            <a:ext cx="1858491" cy="563680"/>
          </a:xfrm>
          <a:prstGeom prst="rect">
            <a:avLst/>
          </a:prstGeom>
        </p:spPr>
        <p:txBody>
          <a:bodyPr wrap="square" lIns="0" tIns="0" rIns="0" bIns="0" rtlCol="0" anchor="t">
            <a:spAutoFit/>
          </a:bodyPr>
          <a:lstStyle/>
          <a:p>
            <a:pPr algn="ctr">
              <a:lnSpc>
                <a:spcPts val="4759"/>
              </a:lnSpc>
              <a:spcBef>
                <a:spcPct val="0"/>
              </a:spcBef>
            </a:pPr>
            <a:r>
              <a:rPr lang="en-US" sz="3399" dirty="0">
                <a:solidFill>
                  <a:srgbClr val="000000"/>
                </a:solidFill>
                <a:latin typeface="Oswald"/>
                <a:ea typeface="Oswald"/>
                <a:cs typeface="Oswald"/>
                <a:sym typeface="Oswald"/>
              </a:rPr>
              <a:t>PARENT</a:t>
            </a:r>
          </a:p>
        </p:txBody>
      </p:sp>
      <p:sp>
        <p:nvSpPr>
          <p:cNvPr id="23" name="TextBox 23"/>
          <p:cNvSpPr txBox="1"/>
          <p:nvPr/>
        </p:nvSpPr>
        <p:spPr>
          <a:xfrm>
            <a:off x="15195799" y="3357767"/>
            <a:ext cx="1404640" cy="580391"/>
          </a:xfrm>
          <a:prstGeom prst="rect">
            <a:avLst/>
          </a:prstGeom>
        </p:spPr>
        <p:txBody>
          <a:bodyPr lIns="0" tIns="0" rIns="0" bIns="0" rtlCol="0" anchor="t">
            <a:spAutoFit/>
          </a:bodyPr>
          <a:lstStyle/>
          <a:p>
            <a:pPr algn="ctr">
              <a:lnSpc>
                <a:spcPts val="4759"/>
              </a:lnSpc>
              <a:spcBef>
                <a:spcPct val="0"/>
              </a:spcBef>
            </a:pPr>
            <a:r>
              <a:rPr lang="en-US" sz="3399">
                <a:solidFill>
                  <a:srgbClr val="000000"/>
                </a:solidFill>
                <a:latin typeface="Oswald"/>
                <a:ea typeface="Oswald"/>
                <a:cs typeface="Oswald"/>
                <a:sym typeface="Oswald"/>
              </a:rPr>
              <a:t>SCHOOL </a:t>
            </a:r>
          </a:p>
        </p:txBody>
      </p:sp>
      <p:sp>
        <p:nvSpPr>
          <p:cNvPr id="24" name="TextBox 24"/>
          <p:cNvSpPr txBox="1"/>
          <p:nvPr/>
        </p:nvSpPr>
        <p:spPr>
          <a:xfrm>
            <a:off x="2515805" y="4638992"/>
            <a:ext cx="1796236" cy="980440"/>
          </a:xfrm>
          <a:prstGeom prst="rect">
            <a:avLst/>
          </a:prstGeom>
        </p:spPr>
        <p:txBody>
          <a:bodyPr lIns="0" tIns="0" rIns="0" bIns="0" rtlCol="0" anchor="t">
            <a:spAutoFit/>
          </a:bodyPr>
          <a:lstStyle/>
          <a:p>
            <a:pPr algn="ctr">
              <a:lnSpc>
                <a:spcPts val="2659"/>
              </a:lnSpc>
              <a:spcBef>
                <a:spcPct val="0"/>
              </a:spcBef>
            </a:pPr>
            <a:r>
              <a:rPr lang="en-US" sz="1899" b="1" i="1">
                <a:solidFill>
                  <a:srgbClr val="000000"/>
                </a:solidFill>
                <a:latin typeface="Prompt Bold Italics"/>
                <a:ea typeface="Prompt Bold Italics"/>
                <a:cs typeface="Prompt Bold Italics"/>
                <a:sym typeface="Prompt Bold Italics"/>
              </a:rPr>
              <a:t>School Improvement Plan</a:t>
            </a:r>
          </a:p>
        </p:txBody>
      </p:sp>
      <p:sp>
        <p:nvSpPr>
          <p:cNvPr id="25" name="TextBox 25"/>
          <p:cNvSpPr txBox="1"/>
          <p:nvPr/>
        </p:nvSpPr>
        <p:spPr>
          <a:xfrm>
            <a:off x="6524973" y="4638992"/>
            <a:ext cx="1796236" cy="980440"/>
          </a:xfrm>
          <a:prstGeom prst="rect">
            <a:avLst/>
          </a:prstGeom>
        </p:spPr>
        <p:txBody>
          <a:bodyPr lIns="0" tIns="0" rIns="0" bIns="0" rtlCol="0" anchor="t">
            <a:spAutoFit/>
          </a:bodyPr>
          <a:lstStyle/>
          <a:p>
            <a:pPr algn="ctr">
              <a:lnSpc>
                <a:spcPts val="2659"/>
              </a:lnSpc>
              <a:spcBef>
                <a:spcPct val="0"/>
              </a:spcBef>
            </a:pPr>
            <a:r>
              <a:rPr lang="en-US" sz="1899" b="1" i="1">
                <a:solidFill>
                  <a:srgbClr val="FFEBCD"/>
                </a:solidFill>
                <a:latin typeface="Prompt Bold Italics"/>
                <a:ea typeface="Prompt Bold Italics"/>
                <a:cs typeface="Prompt Bold Italics"/>
                <a:sym typeface="Prompt Bold Italics"/>
              </a:rPr>
              <a:t>Title I Schoolwide Plan</a:t>
            </a:r>
          </a:p>
        </p:txBody>
      </p:sp>
      <p:sp>
        <p:nvSpPr>
          <p:cNvPr id="26" name="TextBox 26"/>
          <p:cNvSpPr txBox="1"/>
          <p:nvPr/>
        </p:nvSpPr>
        <p:spPr>
          <a:xfrm>
            <a:off x="10874471" y="4472305"/>
            <a:ext cx="1891782" cy="1313815"/>
          </a:xfrm>
          <a:prstGeom prst="rect">
            <a:avLst/>
          </a:prstGeom>
        </p:spPr>
        <p:txBody>
          <a:bodyPr lIns="0" tIns="0" rIns="0" bIns="0" rtlCol="0" anchor="t">
            <a:spAutoFit/>
          </a:bodyPr>
          <a:lstStyle/>
          <a:p>
            <a:pPr algn="ctr">
              <a:lnSpc>
                <a:spcPts val="2659"/>
              </a:lnSpc>
              <a:spcBef>
                <a:spcPct val="0"/>
              </a:spcBef>
            </a:pPr>
            <a:r>
              <a:rPr lang="en-US" sz="1899" b="1" i="1">
                <a:solidFill>
                  <a:srgbClr val="FFEBCD"/>
                </a:solidFill>
                <a:latin typeface="Prompt Bold Italics"/>
                <a:ea typeface="Prompt Bold Italics"/>
                <a:cs typeface="Prompt Bold Italics"/>
                <a:sym typeface="Prompt Bold Italics"/>
              </a:rPr>
              <a:t>Parent &amp; Family Engagement Plan</a:t>
            </a:r>
          </a:p>
        </p:txBody>
      </p:sp>
      <p:sp>
        <p:nvSpPr>
          <p:cNvPr id="27" name="TextBox 27"/>
          <p:cNvSpPr txBox="1"/>
          <p:nvPr/>
        </p:nvSpPr>
        <p:spPr>
          <a:xfrm>
            <a:off x="15125119" y="4472305"/>
            <a:ext cx="1796236" cy="1313815"/>
          </a:xfrm>
          <a:prstGeom prst="rect">
            <a:avLst/>
          </a:prstGeom>
        </p:spPr>
        <p:txBody>
          <a:bodyPr lIns="0" tIns="0" rIns="0" bIns="0" rtlCol="0" anchor="t">
            <a:spAutoFit/>
          </a:bodyPr>
          <a:lstStyle/>
          <a:p>
            <a:pPr algn="ctr">
              <a:lnSpc>
                <a:spcPts val="2659"/>
              </a:lnSpc>
              <a:spcBef>
                <a:spcPct val="0"/>
              </a:spcBef>
            </a:pPr>
            <a:r>
              <a:rPr lang="en-US" sz="1899" b="1" i="1">
                <a:solidFill>
                  <a:srgbClr val="000000"/>
                </a:solidFill>
                <a:latin typeface="Prompt Bold Italics"/>
                <a:ea typeface="Prompt Bold Italics"/>
                <a:cs typeface="Prompt Bold Italics"/>
                <a:sym typeface="Prompt Bold Italics"/>
              </a:rPr>
              <a:t>School - Parent - Student - Compact</a:t>
            </a:r>
          </a:p>
        </p:txBody>
      </p:sp>
      <p:sp>
        <p:nvSpPr>
          <p:cNvPr id="28" name="TextBox 28"/>
          <p:cNvSpPr txBox="1"/>
          <p:nvPr/>
        </p:nvSpPr>
        <p:spPr>
          <a:xfrm>
            <a:off x="3506758" y="322636"/>
            <a:ext cx="11518630" cy="752477"/>
          </a:xfrm>
          <a:prstGeom prst="rect">
            <a:avLst/>
          </a:prstGeom>
        </p:spPr>
        <p:txBody>
          <a:bodyPr lIns="0" tIns="0" rIns="0" bIns="0" rtlCol="0" anchor="t">
            <a:spAutoFit/>
          </a:bodyPr>
          <a:lstStyle/>
          <a:p>
            <a:pPr algn="ctr">
              <a:lnSpc>
                <a:spcPts val="6299"/>
              </a:lnSpc>
              <a:spcBef>
                <a:spcPct val="0"/>
              </a:spcBef>
            </a:pPr>
            <a:r>
              <a:rPr lang="en-US" sz="4499" b="1">
                <a:solidFill>
                  <a:srgbClr val="000000"/>
                </a:solidFill>
                <a:latin typeface="Oswald Bold"/>
                <a:ea typeface="Oswald Bold"/>
                <a:cs typeface="Oswald Bold"/>
                <a:sym typeface="Oswald Bold"/>
              </a:rPr>
              <a:t>WORKING TOGETHER FOR STUDENT SUCCESS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13D026967A4046BE26681A1BDA4EAC" ma:contentTypeVersion="10" ma:contentTypeDescription="Create a new document." ma:contentTypeScope="" ma:versionID="9431f7e1490dd2671f19502287c52473">
  <xsd:schema xmlns:xsd="http://www.w3.org/2001/XMLSchema" xmlns:xs="http://www.w3.org/2001/XMLSchema" xmlns:p="http://schemas.microsoft.com/office/2006/metadata/properties" xmlns:ns2="44a7b1e0-5162-45a8-ac42-6c84c9af6a68" xmlns:ns3="252a0df3-8449-435b-82ff-91209f3fa82c" targetNamespace="http://schemas.microsoft.com/office/2006/metadata/properties" ma:root="true" ma:fieldsID="860ea0619d4f7e54b56d25bb244c01af" ns2:_="" ns3:_="">
    <xsd:import namespace="44a7b1e0-5162-45a8-ac42-6c84c9af6a68"/>
    <xsd:import namespace="252a0df3-8449-435b-82ff-91209f3fa82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a7b1e0-5162-45a8-ac42-6c84c9af6a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2a0df3-8449-435b-82ff-91209f3fa82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8BEFD6F-BBC7-4BFB-8479-36522560FF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a7b1e0-5162-45a8-ac42-6c84c9af6a68"/>
    <ds:schemaRef ds:uri="252a0df3-8449-435b-82ff-91209f3fa8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FC77A9-6DAB-4E44-A95A-82B19CF333F8}">
  <ds:schemaRefs>
    <ds:schemaRef ds:uri="http://schemas.microsoft.com/sharepoint/v3/contenttype/forms"/>
  </ds:schemaRefs>
</ds:datastoreItem>
</file>

<file path=customXml/itemProps3.xml><?xml version="1.0" encoding="utf-8"?>
<ds:datastoreItem xmlns:ds="http://schemas.openxmlformats.org/officeDocument/2006/customXml" ds:itemID="{198ABF3A-129F-43CD-A8D1-53334A661A24}">
  <ds:schemaRefs>
    <ds:schemaRef ds:uri="http://schemas.openxmlformats.org/package/2006/metadata/core-properties"/>
    <ds:schemaRef ds:uri="http://purl.org/dc/elements/1.1/"/>
    <ds:schemaRef ds:uri="http://www.w3.org/XML/1998/namespace"/>
    <ds:schemaRef ds:uri="http://schemas.microsoft.com/office/infopath/2007/PartnerControls"/>
    <ds:schemaRef ds:uri="http://schemas.microsoft.com/office/2006/documentManagement/types"/>
    <ds:schemaRef ds:uri="http://schemas.microsoft.com/office/2006/metadata/properties"/>
    <ds:schemaRef ds:uri="44a7b1e0-5162-45a8-ac42-6c84c9af6a68"/>
    <ds:schemaRef ds:uri="http://purl.org/dc/dcmitype/"/>
    <ds:schemaRef ds:uri="http://purl.org/dc/terms/"/>
    <ds:schemaRef ds:uri="252a0df3-8449-435b-82ff-91209f3fa82c"/>
  </ds:schemaRefs>
</ds:datastoreItem>
</file>

<file path=docProps/app.xml><?xml version="1.0" encoding="utf-8"?>
<Properties xmlns="http://schemas.openxmlformats.org/officeDocument/2006/extended-properties" xmlns:vt="http://schemas.openxmlformats.org/officeDocument/2006/docPropsVTypes">
  <TotalTime>95</TotalTime>
  <Words>1424</Words>
  <Application>Microsoft Office PowerPoint</Application>
  <PresentationFormat>Custom</PresentationFormat>
  <Paragraphs>214</Paragraphs>
  <Slides>18</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Prompt Ultra-Bold</vt:lpstr>
      <vt:lpstr>Prompt Bold</vt:lpstr>
      <vt:lpstr>Prompt</vt:lpstr>
      <vt:lpstr>Prompt Bold Italics</vt:lpstr>
      <vt:lpstr>Oswald</vt:lpstr>
      <vt:lpstr>Courier New</vt:lpstr>
      <vt:lpstr>Calibri</vt:lpstr>
      <vt:lpstr>Arial</vt:lpstr>
      <vt:lpstr>Brittany</vt:lpstr>
      <vt:lpstr>Oswald Bold</vt:lpstr>
      <vt:lpstr>Office Theme</vt:lpstr>
      <vt:lpstr>School Advisory Council September 16,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Meeting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District PowerPoint Template</dc:title>
  <dc:creator>Ventura Cassandra</dc:creator>
  <cp:lastModifiedBy>Gil Jennifer</cp:lastModifiedBy>
  <cp:revision>1</cp:revision>
  <dcterms:created xsi:type="dcterms:W3CDTF">2006-08-16T00:00:00Z</dcterms:created>
  <dcterms:modified xsi:type="dcterms:W3CDTF">2025-09-16T21:44:06Z</dcterms:modified>
  <dc:identifier>DAGwt8up324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0x010100C413D026967A4046BE26681A1BDA4EAC</vt:lpwstr>
  </property>
</Properties>
</file>